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9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27350-4908-FE99-F809-4C37B8B9C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F5DC2-F89A-69C1-604F-09CBBC71E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2ADBC-F9D6-A0E4-DEC0-CCF21953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3C87-94F6-4241-A370-680064149AC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16089-6423-E968-9AA1-B75FCCB7A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32F18-D0F4-036F-CAC1-61D353FB8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DF84-F68D-4D59-890A-E83C3798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622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7D232-BB3A-1EF2-8003-60CD0C7D0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0C1BE1-F712-F8C9-3884-2A41F2DF3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490D2-BB67-15F9-13BD-25DADD8E2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3C87-94F6-4241-A370-680064149AC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25D2D-3D7C-32B3-AED3-D468E6054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399E1-DD1A-57AB-97D1-9B7883281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DF84-F68D-4D59-890A-E83C3798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70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08BD48-1894-C82E-9D04-1EFA272BEF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24E114-797C-615B-E316-7D122F39D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972E6-FD01-F04D-59FC-46E1A43D2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3C87-94F6-4241-A370-680064149AC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49164-B728-34A0-D502-7ADB3B23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177D0-999D-FAFF-7BF9-47F086C44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DF84-F68D-4D59-890A-E83C3798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90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911DC-DC7E-2323-0197-5C2CB41B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C50BF-0F77-30D7-34A7-A15AB816E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74606-5A03-579C-7372-EEFEAA986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3C87-94F6-4241-A370-680064149AC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08E72-F626-7101-1342-91DD80E10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67D0D-589D-2341-1C19-32FCB6874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DF84-F68D-4D59-890A-E83C3798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7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E4F3-17A0-2058-ABDC-48509B1B9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75B25-3588-08AC-DCC0-5D1A4A7EF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B6EBC-411C-6650-1086-2B28460A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3C87-94F6-4241-A370-680064149AC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EA697-538C-4469-2760-11AAE6269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B1B7F-5CDE-16A5-1565-2A9F34D9B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DF84-F68D-4D59-890A-E83C3798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8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CBA9C-A55C-D461-B90C-ECD20AD05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73723-CE24-52CC-CD1F-11B8E3D51A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195E2-63A1-1F79-CA34-7702D1B93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E10FD3-B19A-5986-1349-6A9FED7D0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3C87-94F6-4241-A370-680064149AC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30D3C4-CD96-0284-12B9-E161999D4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07A1D-44A1-06B6-AFDC-7D79CD18E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DF84-F68D-4D59-890A-E83C3798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88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98121-DA37-8503-444F-635FD7703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9A43E-B79C-E6AA-CDEC-E430D881C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BA021-59F7-CD38-2BE0-DEBA9EAEF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E88838-F265-3379-AB6B-AC82280E05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9AB668-8CEA-509A-14EA-87BCCBC585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E3117E-D424-8E48-96BB-0639483E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3C87-94F6-4241-A370-680064149AC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F22DBA-5D09-E1A4-34E6-57EB427B7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65DA06-6584-24CD-67D7-7C449440C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DF84-F68D-4D59-890A-E83C3798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94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0B7CE-133D-CE72-19B6-D4B6FCCFC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988DCE-0544-6668-8E55-1B8870E36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3C87-94F6-4241-A370-680064149AC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00970C-939B-823C-85F1-D99A7BE55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00A898-3DD2-7BF6-EB55-05DABB598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DF84-F68D-4D59-890A-E83C3798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86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07A6D-9744-35BC-D184-45896046E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3C87-94F6-4241-A370-680064149AC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EDF43C-D57C-6F13-896B-B06AEE272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14315A-141E-7024-BC72-5BA6BC7BF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DF84-F68D-4D59-890A-E83C3798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73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841B3-88C2-A322-D59F-9AB2F93A2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E4E0B-50AF-583A-738D-32547FBE8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F20DCA-3E55-31A6-FF75-9C035408B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0C6AC9-6890-2092-046F-6AA1CAF0A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3C87-94F6-4241-A370-680064149AC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15EAC-D5CA-5E4E-7DA1-AEA91C0CF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C10B6-6DF2-D4F1-AB7D-FB986A950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DF84-F68D-4D59-890A-E83C3798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92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BB2C7-5F32-6885-6E12-6CBFC287C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E27D4F-EF4D-263F-F82C-B0F50E5574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1B21C-0065-DE22-F7B5-F9900BCE1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1CE13F-F3DE-7C65-EA65-13E7826B1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3C87-94F6-4241-A370-680064149AC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0E1AD-2D34-0E56-275E-6A295610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56DB1-CCAA-1586-B8EE-7E620359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DF84-F68D-4D59-890A-E83C3798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60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9B09EF-E3C7-AA04-F93E-D99131EB6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C23A-0E95-0C23-0FBA-8A04D938A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8F466-55C2-8274-75AD-A7D8393ED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333C87-94F6-4241-A370-680064149AC1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0291E-786C-FA6C-AF57-6D5B46AAA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3AD13-03C6-974A-C1E1-6753499B22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03DF84-F68D-4D59-890A-E83C37981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57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careersliveuk.com/partner/west-midlands-combined-authority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C2B13-1DF0-D6F0-81D3-AA30A76C0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964" y="28487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Hear more about Apprenticeships and T Levels from these organisation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233BA7-855C-746B-BC93-635F1E919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7267" y="4474216"/>
            <a:ext cx="9144000" cy="807592"/>
          </a:xfrm>
        </p:spPr>
        <p:txBody>
          <a:bodyPr/>
          <a:lstStyle/>
          <a:p>
            <a:r>
              <a:rPr lang="en-US" dirty="0"/>
              <a:t>Register via the link: </a:t>
            </a:r>
            <a:r>
              <a:rPr lang="en-US" dirty="0">
                <a:hlinkClick r:id="rId2"/>
              </a:rPr>
              <a:t>https://careersliveuk.com/partner/west-midlands-combined-authority/</a:t>
            </a:r>
            <a:endParaRPr lang="en-US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B94905-A615-6C0D-D5D9-D1A5114951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09" y="5580042"/>
            <a:ext cx="7861884" cy="8872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35A04A-2866-64CC-F327-A50481B7E0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964" y="3601882"/>
            <a:ext cx="1645920" cy="780415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F1AFF5-7D47-A4C9-DCD8-E53C9729BF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189" y="3495069"/>
            <a:ext cx="1355725" cy="800100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2CB800A-8E97-068F-F1C5-2155D9FA6E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219" y="3429000"/>
            <a:ext cx="1355725" cy="827145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96892D-EEC8-80A7-83DC-2332EB3690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1249" y="3235095"/>
            <a:ext cx="1120140" cy="1144270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216EA2-E939-A37E-7427-9BC1592341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74196" y="5709688"/>
            <a:ext cx="2914141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156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4216</TotalTime>
  <Words>25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Hear more about Apprenticeships and T Levels from these organisation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 more about Apprenticeships and T Levels from these organisation</dc:title>
  <dc:creator>Ravinder Lalli</dc:creator>
  <cp:lastModifiedBy>Ravinder Lalli</cp:lastModifiedBy>
  <cp:revision>3</cp:revision>
  <dcterms:created xsi:type="dcterms:W3CDTF">2024-02-16T14:42:32Z</dcterms:created>
  <dcterms:modified xsi:type="dcterms:W3CDTF">2024-02-19T13:28:17Z</dcterms:modified>
</cp:coreProperties>
</file>