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0.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slideLayouts/slideLayout6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48" r:id="rId4"/>
    <p:sldMasterId id="2147484016" r:id="rId5"/>
    <p:sldMasterId id="2147483831" r:id="rId6"/>
    <p:sldMasterId id="2147483933" r:id="rId7"/>
    <p:sldMasterId id="2147483927" r:id="rId8"/>
    <p:sldMasterId id="2147483929" r:id="rId9"/>
    <p:sldMasterId id="2147483832" r:id="rId10"/>
    <p:sldMasterId id="2147483985" r:id="rId11"/>
    <p:sldMasterId id="2147484029" r:id="rId12"/>
    <p:sldMasterId id="2147483986" r:id="rId13"/>
    <p:sldMasterId id="2147483992" r:id="rId14"/>
    <p:sldMasterId id="2147484039" r:id="rId15"/>
  </p:sldMasterIdLst>
  <p:notesMasterIdLst>
    <p:notesMasterId r:id="rId24"/>
  </p:notesMasterIdLst>
  <p:handoutMasterIdLst>
    <p:handoutMasterId r:id="rId25"/>
  </p:handoutMasterIdLst>
  <p:sldIdLst>
    <p:sldId id="523" r:id="rId16"/>
    <p:sldId id="545" r:id="rId17"/>
    <p:sldId id="533" r:id="rId18"/>
    <p:sldId id="375" r:id="rId19"/>
    <p:sldId id="552" r:id="rId20"/>
    <p:sldId id="524" r:id="rId21"/>
    <p:sldId id="550" r:id="rId22"/>
    <p:sldId id="551" r:id="rId23"/>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Specsavers" panose="020B0504030201040103" pitchFamily="34" charset="0"/>
      <p:regular r:id="rId32"/>
      <p:bold r:id="rId33"/>
      <p:italic r:id="rId34"/>
      <p:boldItalic r:id="rId35"/>
    </p:embeddedFont>
    <p:embeddedFont>
      <p:font typeface="Specsavers Light" panose="020B0304030201040103" pitchFamily="34" charset="0"/>
      <p:regular r:id="rId36"/>
      <p:italic r:id="rId37"/>
    </p:embeddedFont>
    <p:embeddedFont>
      <p:font typeface="Specsavers Medium" panose="020B0604030201040103" pitchFamily="34" charset="0"/>
      <p:regular r:id="rId38"/>
      <p:italic r:id="rId39"/>
    </p:embeddedFont>
    <p:embeddedFont>
      <p:font typeface="Specsavers Web Medium" panose="020B0604020202020204" charset="0"/>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5B8"/>
    <a:srgbClr val="016C42"/>
    <a:srgbClr val="095174"/>
    <a:srgbClr val="46B544"/>
    <a:srgbClr val="636360"/>
    <a:srgbClr val="EAEEED"/>
    <a:srgbClr val="2D2D2D"/>
    <a:srgbClr val="F0F0F0"/>
    <a:srgbClr val="CCD7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3F9BC5-FE4F-41C0-B887-CDD1A2C9C2AF}" v="64" dt="2023-01-17T13:44:19.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2965" autoAdjust="0"/>
  </p:normalViewPr>
  <p:slideViewPr>
    <p:cSldViewPr snapToGrid="0" snapToObjects="1">
      <p:cViewPr>
        <p:scale>
          <a:sx n="63" d="100"/>
          <a:sy n="63" d="100"/>
        </p:scale>
        <p:origin x="836" y="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snapToObjects="1">
      <p:cViewPr varScale="1">
        <p:scale>
          <a:sx n="182" d="100"/>
          <a:sy n="182" d="100"/>
        </p:scale>
        <p:origin x="976"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6.xml"/><Relationship Id="rId34" Type="http://schemas.openxmlformats.org/officeDocument/2006/relationships/font" Target="fonts/font9.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6/11/relationships/changesInfo" Target="changesInfos/changesInfo1.xml"/><Relationship Id="rId20" Type="http://schemas.openxmlformats.org/officeDocument/2006/relationships/slide" Target="slides/slide5.xml"/><Relationship Id="rId41"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a Wyatt" userId="24f461ce-93ee-4800-ae64-5e110a2d8c84" providerId="ADAL" clId="{C83F9BC5-FE4F-41C0-B887-CDD1A2C9C2AF}"/>
    <pc:docChg chg="undo custSel addSld delSld modSld sldOrd">
      <pc:chgData name="Dena Wyatt" userId="24f461ce-93ee-4800-ae64-5e110a2d8c84" providerId="ADAL" clId="{C83F9BC5-FE4F-41C0-B887-CDD1A2C9C2AF}" dt="2023-01-17T13:44:29.250" v="1344"/>
      <pc:docMkLst>
        <pc:docMk/>
      </pc:docMkLst>
      <pc:sldChg chg="add del">
        <pc:chgData name="Dena Wyatt" userId="24f461ce-93ee-4800-ae64-5e110a2d8c84" providerId="ADAL" clId="{C83F9BC5-FE4F-41C0-B887-CDD1A2C9C2AF}" dt="2023-01-17T13:42:50.201" v="1272" actId="47"/>
        <pc:sldMkLst>
          <pc:docMk/>
          <pc:sldMk cId="3016573674" sldId="353"/>
        </pc:sldMkLst>
      </pc:sldChg>
      <pc:sldChg chg="delSp modSp mod">
        <pc:chgData name="Dena Wyatt" userId="24f461ce-93ee-4800-ae64-5e110a2d8c84" providerId="ADAL" clId="{C83F9BC5-FE4F-41C0-B887-CDD1A2C9C2AF}" dt="2023-01-17T13:34:39.711" v="1053" actId="122"/>
        <pc:sldMkLst>
          <pc:docMk/>
          <pc:sldMk cId="3675934654" sldId="375"/>
        </pc:sldMkLst>
        <pc:spChg chg="del mod">
          <ac:chgData name="Dena Wyatt" userId="24f461ce-93ee-4800-ae64-5e110a2d8c84" providerId="ADAL" clId="{C83F9BC5-FE4F-41C0-B887-CDD1A2C9C2AF}" dt="2023-01-17T13:26:34.777" v="74" actId="478"/>
          <ac:spMkLst>
            <pc:docMk/>
            <pc:sldMk cId="3675934654" sldId="375"/>
            <ac:spMk id="6" creationId="{1B1EB6DF-3B42-4896-82F4-1155DF0A516A}"/>
          </ac:spMkLst>
        </pc:spChg>
        <pc:spChg chg="del mod">
          <ac:chgData name="Dena Wyatt" userId="24f461ce-93ee-4800-ae64-5e110a2d8c84" providerId="ADAL" clId="{C83F9BC5-FE4F-41C0-B887-CDD1A2C9C2AF}" dt="2023-01-17T13:26:23.246" v="70" actId="478"/>
          <ac:spMkLst>
            <pc:docMk/>
            <pc:sldMk cId="3675934654" sldId="375"/>
            <ac:spMk id="13" creationId="{98F3D89D-7DF0-415C-929A-4DD096AB0287}"/>
          </ac:spMkLst>
        </pc:spChg>
        <pc:spChg chg="mod">
          <ac:chgData name="Dena Wyatt" userId="24f461ce-93ee-4800-ae64-5e110a2d8c84" providerId="ADAL" clId="{C83F9BC5-FE4F-41C0-B887-CDD1A2C9C2AF}" dt="2023-01-17T13:34:39.711" v="1053" actId="122"/>
          <ac:spMkLst>
            <pc:docMk/>
            <pc:sldMk cId="3675934654" sldId="375"/>
            <ac:spMk id="18" creationId="{FEBD5754-34B5-442E-AAB5-3F47B97A33F8}"/>
          </ac:spMkLst>
        </pc:spChg>
      </pc:sldChg>
      <pc:sldChg chg="del">
        <pc:chgData name="Dena Wyatt" userId="24f461ce-93ee-4800-ae64-5e110a2d8c84" providerId="ADAL" clId="{C83F9BC5-FE4F-41C0-B887-CDD1A2C9C2AF}" dt="2023-01-17T13:37:35.987" v="1201" actId="47"/>
        <pc:sldMkLst>
          <pc:docMk/>
          <pc:sldMk cId="476153220" sldId="379"/>
        </pc:sldMkLst>
      </pc:sldChg>
      <pc:sldChg chg="add del">
        <pc:chgData name="Dena Wyatt" userId="24f461ce-93ee-4800-ae64-5e110a2d8c84" providerId="ADAL" clId="{C83F9BC5-FE4F-41C0-B887-CDD1A2C9C2AF}" dt="2023-01-17T13:42:48.743" v="1271" actId="47"/>
        <pc:sldMkLst>
          <pc:docMk/>
          <pc:sldMk cId="3221886524" sldId="380"/>
        </pc:sldMkLst>
      </pc:sldChg>
      <pc:sldChg chg="modSp mod">
        <pc:chgData name="Dena Wyatt" userId="24f461ce-93ee-4800-ae64-5e110a2d8c84" providerId="ADAL" clId="{C83F9BC5-FE4F-41C0-B887-CDD1A2C9C2AF}" dt="2023-01-17T13:42:59.312" v="1278" actId="20577"/>
        <pc:sldMkLst>
          <pc:docMk/>
          <pc:sldMk cId="438604432" sldId="524"/>
        </pc:sldMkLst>
        <pc:spChg chg="mod">
          <ac:chgData name="Dena Wyatt" userId="24f461ce-93ee-4800-ae64-5e110a2d8c84" providerId="ADAL" clId="{C83F9BC5-FE4F-41C0-B887-CDD1A2C9C2AF}" dt="2023-01-17T13:42:59.312" v="1278" actId="20577"/>
          <ac:spMkLst>
            <pc:docMk/>
            <pc:sldMk cId="438604432" sldId="524"/>
            <ac:spMk id="7" creationId="{183B69FE-E3AE-4554-A5B6-807EE174209C}"/>
          </ac:spMkLst>
        </pc:spChg>
        <pc:spChg chg="mod">
          <ac:chgData name="Dena Wyatt" userId="24f461ce-93ee-4800-ae64-5e110a2d8c84" providerId="ADAL" clId="{C83F9BC5-FE4F-41C0-B887-CDD1A2C9C2AF}" dt="2023-01-17T13:40:05.875" v="1205"/>
          <ac:spMkLst>
            <pc:docMk/>
            <pc:sldMk cId="438604432" sldId="524"/>
            <ac:spMk id="8" creationId="{5F921315-5C28-4AC0-AFBF-C21F9BD9AF8F}"/>
          </ac:spMkLst>
        </pc:spChg>
        <pc:spChg chg="mod">
          <ac:chgData name="Dena Wyatt" userId="24f461ce-93ee-4800-ae64-5e110a2d8c84" providerId="ADAL" clId="{C83F9BC5-FE4F-41C0-B887-CDD1A2C9C2AF}" dt="2023-01-17T13:40:23.202" v="1209" actId="20577"/>
          <ac:spMkLst>
            <pc:docMk/>
            <pc:sldMk cId="438604432" sldId="524"/>
            <ac:spMk id="9" creationId="{406B62EB-1034-4E39-8E09-653EE7280C03}"/>
          </ac:spMkLst>
        </pc:spChg>
        <pc:spChg chg="mod">
          <ac:chgData name="Dena Wyatt" userId="24f461ce-93ee-4800-ae64-5e110a2d8c84" providerId="ADAL" clId="{C83F9BC5-FE4F-41C0-B887-CDD1A2C9C2AF}" dt="2023-01-17T13:35:37.032" v="1107" actId="20577"/>
          <ac:spMkLst>
            <pc:docMk/>
            <pc:sldMk cId="438604432" sldId="524"/>
            <ac:spMk id="10" creationId="{E7B99590-7513-46A0-878B-8A217EDEB999}"/>
          </ac:spMkLst>
        </pc:spChg>
        <pc:spChg chg="mod">
          <ac:chgData name="Dena Wyatt" userId="24f461ce-93ee-4800-ae64-5e110a2d8c84" providerId="ADAL" clId="{C83F9BC5-FE4F-41C0-B887-CDD1A2C9C2AF}" dt="2023-01-17T13:41:36.559" v="1254" actId="20577"/>
          <ac:spMkLst>
            <pc:docMk/>
            <pc:sldMk cId="438604432" sldId="524"/>
            <ac:spMk id="11" creationId="{975027BC-7F9C-4B8F-ACCA-9FA8B86BE1F2}"/>
          </ac:spMkLst>
        </pc:spChg>
      </pc:sldChg>
      <pc:sldChg chg="add del">
        <pc:chgData name="Dena Wyatt" userId="24f461ce-93ee-4800-ae64-5e110a2d8c84" providerId="ADAL" clId="{C83F9BC5-FE4F-41C0-B887-CDD1A2C9C2AF}" dt="2023-01-17T13:25:35.923" v="11" actId="47"/>
        <pc:sldMkLst>
          <pc:docMk/>
          <pc:sldMk cId="1281923234" sldId="533"/>
        </pc:sldMkLst>
      </pc:sldChg>
      <pc:sldChg chg="del">
        <pc:chgData name="Dena Wyatt" userId="24f461ce-93ee-4800-ae64-5e110a2d8c84" providerId="ADAL" clId="{C83F9BC5-FE4F-41C0-B887-CDD1A2C9C2AF}" dt="2023-01-17T13:25:42.335" v="12" actId="47"/>
        <pc:sldMkLst>
          <pc:docMk/>
          <pc:sldMk cId="2285962251" sldId="543"/>
        </pc:sldMkLst>
      </pc:sldChg>
      <pc:sldChg chg="addSp delSp modSp mod">
        <pc:chgData name="Dena Wyatt" userId="24f461ce-93ee-4800-ae64-5e110a2d8c84" providerId="ADAL" clId="{C83F9BC5-FE4F-41C0-B887-CDD1A2C9C2AF}" dt="2023-01-17T13:37:07.872" v="1197" actId="20577"/>
        <pc:sldMkLst>
          <pc:docMk/>
          <pc:sldMk cId="3153487482" sldId="545"/>
        </pc:sldMkLst>
        <pc:spChg chg="mod">
          <ac:chgData name="Dena Wyatt" userId="24f461ce-93ee-4800-ae64-5e110a2d8c84" providerId="ADAL" clId="{C83F9BC5-FE4F-41C0-B887-CDD1A2C9C2AF}" dt="2023-01-17T13:37:07.872" v="1197" actId="20577"/>
          <ac:spMkLst>
            <pc:docMk/>
            <pc:sldMk cId="3153487482" sldId="545"/>
            <ac:spMk id="2" creationId="{8AEF1C1D-77E4-1C48-BCF4-3F15D48C9A75}"/>
          </ac:spMkLst>
        </pc:spChg>
        <pc:spChg chg="mod">
          <ac:chgData name="Dena Wyatt" userId="24f461ce-93ee-4800-ae64-5e110a2d8c84" providerId="ADAL" clId="{C83F9BC5-FE4F-41C0-B887-CDD1A2C9C2AF}" dt="2023-01-17T13:25:30.298" v="8" actId="14100"/>
          <ac:spMkLst>
            <pc:docMk/>
            <pc:sldMk cId="3153487482" sldId="545"/>
            <ac:spMk id="4" creationId="{FCD4957C-C531-6C4B-AAEB-905FD7C07114}"/>
          </ac:spMkLst>
        </pc:spChg>
        <pc:picChg chg="add del">
          <ac:chgData name="Dena Wyatt" userId="24f461ce-93ee-4800-ae64-5e110a2d8c84" providerId="ADAL" clId="{C83F9BC5-FE4F-41C0-B887-CDD1A2C9C2AF}" dt="2023-01-17T13:25:30.946" v="9" actId="478"/>
          <ac:picMkLst>
            <pc:docMk/>
            <pc:sldMk cId="3153487482" sldId="545"/>
            <ac:picMk id="10" creationId="{4CD2368D-AD57-5C4D-A9E4-519ECE1A2AA5}"/>
          </ac:picMkLst>
        </pc:picChg>
      </pc:sldChg>
      <pc:sldChg chg="del">
        <pc:chgData name="Dena Wyatt" userId="24f461ce-93ee-4800-ae64-5e110a2d8c84" providerId="ADAL" clId="{C83F9BC5-FE4F-41C0-B887-CDD1A2C9C2AF}" dt="2023-01-17T13:26:43.363" v="75" actId="47"/>
        <pc:sldMkLst>
          <pc:docMk/>
          <pc:sldMk cId="19656721" sldId="546"/>
        </pc:sldMkLst>
      </pc:sldChg>
      <pc:sldChg chg="ord">
        <pc:chgData name="Dena Wyatt" userId="24f461ce-93ee-4800-ae64-5e110a2d8c84" providerId="ADAL" clId="{C83F9BC5-FE4F-41C0-B887-CDD1A2C9C2AF}" dt="2023-01-17T13:44:29.250" v="1344"/>
        <pc:sldMkLst>
          <pc:docMk/>
          <pc:sldMk cId="2695393705" sldId="550"/>
        </pc:sldMkLst>
      </pc:sldChg>
      <pc:sldChg chg="modSp">
        <pc:chgData name="Dena Wyatt" userId="24f461ce-93ee-4800-ae64-5e110a2d8c84" providerId="ADAL" clId="{C83F9BC5-FE4F-41C0-B887-CDD1A2C9C2AF}" dt="2023-01-17T13:44:19.441" v="1342" actId="20577"/>
        <pc:sldMkLst>
          <pc:docMk/>
          <pc:sldMk cId="3287116023" sldId="551"/>
        </pc:sldMkLst>
        <pc:graphicFrameChg chg="mod">
          <ac:chgData name="Dena Wyatt" userId="24f461ce-93ee-4800-ae64-5e110a2d8c84" providerId="ADAL" clId="{C83F9BC5-FE4F-41C0-B887-CDD1A2C9C2AF}" dt="2023-01-17T13:44:19.441" v="1342" actId="20577"/>
          <ac:graphicFrameMkLst>
            <pc:docMk/>
            <pc:sldMk cId="3287116023" sldId="551"/>
            <ac:graphicFrameMk id="5" creationId="{772E2B92-1B68-48C9-8491-61F7B3226C7E}"/>
          </ac:graphicFrameMkLst>
        </pc:graphicFrameChg>
      </pc:sldChg>
      <pc:sldChg chg="modSp add mod">
        <pc:chgData name="Dena Wyatt" userId="24f461ce-93ee-4800-ae64-5e110a2d8c84" providerId="ADAL" clId="{C83F9BC5-FE4F-41C0-B887-CDD1A2C9C2AF}" dt="2023-01-17T13:34:31.575" v="1052" actId="122"/>
        <pc:sldMkLst>
          <pc:docMk/>
          <pc:sldMk cId="4046452746" sldId="552"/>
        </pc:sldMkLst>
        <pc:spChg chg="mod">
          <ac:chgData name="Dena Wyatt" userId="24f461ce-93ee-4800-ae64-5e110a2d8c84" providerId="ADAL" clId="{C83F9BC5-FE4F-41C0-B887-CDD1A2C9C2AF}" dt="2023-01-17T13:33:30.751" v="998" actId="1076"/>
          <ac:spMkLst>
            <pc:docMk/>
            <pc:sldMk cId="4046452746" sldId="552"/>
            <ac:spMk id="5" creationId="{2CFCC806-2B05-47BC-9539-4008720D6CBC}"/>
          </ac:spMkLst>
        </pc:spChg>
        <pc:spChg chg="mod">
          <ac:chgData name="Dena Wyatt" userId="24f461ce-93ee-4800-ae64-5e110a2d8c84" providerId="ADAL" clId="{C83F9BC5-FE4F-41C0-B887-CDD1A2C9C2AF}" dt="2023-01-17T13:33:34.869" v="999" actId="1076"/>
          <ac:spMkLst>
            <pc:docMk/>
            <pc:sldMk cId="4046452746" sldId="552"/>
            <ac:spMk id="10" creationId="{22E21A1A-1409-42E0-BFD1-E9BB86334825}"/>
          </ac:spMkLst>
        </pc:spChg>
        <pc:spChg chg="mod">
          <ac:chgData name="Dena Wyatt" userId="24f461ce-93ee-4800-ae64-5e110a2d8c84" providerId="ADAL" clId="{C83F9BC5-FE4F-41C0-B887-CDD1A2C9C2AF}" dt="2023-01-17T13:33:41.742" v="1000" actId="1076"/>
          <ac:spMkLst>
            <pc:docMk/>
            <pc:sldMk cId="4046452746" sldId="552"/>
            <ac:spMk id="14" creationId="{CA512C82-916C-40A8-A58D-F2A735F0E5E4}"/>
          </ac:spMkLst>
        </pc:spChg>
        <pc:spChg chg="mod">
          <ac:chgData name="Dena Wyatt" userId="24f461ce-93ee-4800-ae64-5e110a2d8c84" providerId="ADAL" clId="{C83F9BC5-FE4F-41C0-B887-CDD1A2C9C2AF}" dt="2023-01-17T13:33:24.242" v="997" actId="20577"/>
          <ac:spMkLst>
            <pc:docMk/>
            <pc:sldMk cId="4046452746" sldId="552"/>
            <ac:spMk id="15" creationId="{7880385F-5AA4-4128-9070-BA59C8407B59}"/>
          </ac:spMkLst>
        </pc:spChg>
        <pc:spChg chg="mod">
          <ac:chgData name="Dena Wyatt" userId="24f461ce-93ee-4800-ae64-5e110a2d8c84" providerId="ADAL" clId="{C83F9BC5-FE4F-41C0-B887-CDD1A2C9C2AF}" dt="2023-01-17T13:34:31.575" v="1052" actId="122"/>
          <ac:spMkLst>
            <pc:docMk/>
            <pc:sldMk cId="4046452746" sldId="552"/>
            <ac:spMk id="18" creationId="{FEBD5754-34B5-442E-AAB5-3F47B97A33F8}"/>
          </ac:spMkLst>
        </pc:spChg>
      </pc:sldChg>
      <pc:sldMasterChg chg="delSldLayout">
        <pc:chgData name="Dena Wyatt" userId="24f461ce-93ee-4800-ae64-5e110a2d8c84" providerId="ADAL" clId="{C83F9BC5-FE4F-41C0-B887-CDD1A2C9C2AF}" dt="2023-01-17T13:42:50.201" v="1272" actId="47"/>
        <pc:sldMasterMkLst>
          <pc:docMk/>
          <pc:sldMasterMk cId="1106813797" sldId="2147483929"/>
        </pc:sldMasterMkLst>
        <pc:sldLayoutChg chg="del">
          <pc:chgData name="Dena Wyatt" userId="24f461ce-93ee-4800-ae64-5e110a2d8c84" providerId="ADAL" clId="{C83F9BC5-FE4F-41C0-B887-CDD1A2C9C2AF}" dt="2023-01-17T13:42:50.201" v="1272" actId="47"/>
          <pc:sldLayoutMkLst>
            <pc:docMk/>
            <pc:sldMasterMk cId="1106813797" sldId="2147483929"/>
            <pc:sldLayoutMk cId="2949764947" sldId="2147484046"/>
          </pc:sldLayoutMkLst>
        </pc:sldLayoutChg>
      </pc:sldMasterChg>
      <pc:sldMasterChg chg="addSldLayout delSldLayout">
        <pc:chgData name="Dena Wyatt" userId="24f461ce-93ee-4800-ae64-5e110a2d8c84" providerId="ADAL" clId="{C83F9BC5-FE4F-41C0-B887-CDD1A2C9C2AF}" dt="2023-01-17T13:42:48.743" v="1271" actId="47"/>
        <pc:sldMasterMkLst>
          <pc:docMk/>
          <pc:sldMasterMk cId="2313799207" sldId="2147483933"/>
        </pc:sldMasterMkLst>
        <pc:sldLayoutChg chg="add del">
          <pc:chgData name="Dena Wyatt" userId="24f461ce-93ee-4800-ae64-5e110a2d8c84" providerId="ADAL" clId="{C83F9BC5-FE4F-41C0-B887-CDD1A2C9C2AF}" dt="2023-01-17T13:42:48.743" v="1271" actId="47"/>
          <pc:sldLayoutMkLst>
            <pc:docMk/>
            <pc:sldMasterMk cId="2313799207" sldId="2147483933"/>
            <pc:sldLayoutMk cId="1781511031" sldId="2147484044"/>
          </pc:sldLayoutMkLst>
        </pc:sldLayoutChg>
      </pc:sldMasterChg>
      <pc:sldMasterChg chg="addSldLayout delSldLayout">
        <pc:chgData name="Dena Wyatt" userId="24f461ce-93ee-4800-ae64-5e110a2d8c84" providerId="ADAL" clId="{C83F9BC5-FE4F-41C0-B887-CDD1A2C9C2AF}" dt="2023-01-17T13:25:35.923" v="11" actId="47"/>
        <pc:sldMasterMkLst>
          <pc:docMk/>
          <pc:sldMasterMk cId="1467919325" sldId="2147484016"/>
        </pc:sldMasterMkLst>
        <pc:sldLayoutChg chg="add del">
          <pc:chgData name="Dena Wyatt" userId="24f461ce-93ee-4800-ae64-5e110a2d8c84" providerId="ADAL" clId="{C83F9BC5-FE4F-41C0-B887-CDD1A2C9C2AF}" dt="2023-01-17T13:25:35.923" v="11" actId="47"/>
          <pc:sldLayoutMkLst>
            <pc:docMk/>
            <pc:sldMasterMk cId="1467919325" sldId="2147484016"/>
            <pc:sldLayoutMk cId="631354088" sldId="214748404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3AEEC-05E6-4747-AD48-32B97D74FB4D}" type="doc">
      <dgm:prSet loTypeId="urn:microsoft.com/office/officeart/2008/layout/HexagonCluster" loCatId="relationship" qsTypeId="urn:microsoft.com/office/officeart/2005/8/quickstyle/simple1" qsCatId="simple" csTypeId="urn:microsoft.com/office/officeart/2005/8/colors/colorful2" csCatId="colorful" phldr="1"/>
      <dgm:spPr/>
      <dgm:t>
        <a:bodyPr/>
        <a:lstStyle/>
        <a:p>
          <a:endParaRPr lang="en-GB"/>
        </a:p>
      </dgm:t>
    </dgm:pt>
    <dgm:pt modelId="{7D6D9F01-A8BE-4CF5-AF75-256A9FFCFAE7}">
      <dgm:prSet phldrT="[Text]" custT="1"/>
      <dgm:spPr>
        <a:solidFill>
          <a:schemeClr val="accent2"/>
        </a:solidFill>
      </dgm:spPr>
      <dgm:t>
        <a:bodyPr/>
        <a:lstStyle/>
        <a:p>
          <a:r>
            <a:rPr lang="en-GB" sz="1800" dirty="0">
              <a:latin typeface="Specsavers "/>
            </a:rPr>
            <a:t>Manager or In</a:t>
          </a:r>
          <a:r>
            <a:rPr lang="en-GB" sz="1800" baseline="0" dirty="0">
              <a:latin typeface="Specsavers "/>
            </a:rPr>
            <a:t> store Trainer</a:t>
          </a:r>
          <a:endParaRPr lang="en-GB" sz="1800" dirty="0">
            <a:latin typeface="Specsavers "/>
          </a:endParaRPr>
        </a:p>
      </dgm:t>
    </dgm:pt>
    <dgm:pt modelId="{7B364963-8BA4-4EA5-8AD2-F2AB0AE3EF71}" type="parTrans" cxnId="{43177C19-7435-4904-9420-AD83224363F6}">
      <dgm:prSet/>
      <dgm:spPr/>
      <dgm:t>
        <a:bodyPr/>
        <a:lstStyle/>
        <a:p>
          <a:endParaRPr lang="en-GB"/>
        </a:p>
      </dgm:t>
    </dgm:pt>
    <dgm:pt modelId="{E1974E8B-065C-470D-92DB-503688064562}" type="sibTrans" cxnId="{43177C19-7435-4904-9420-AD83224363F6}">
      <dgm:prSet/>
      <dgm:spPr>
        <a:solidFill>
          <a:schemeClr val="accent5">
            <a:alpha val="90000"/>
          </a:schemeClr>
        </a:solidFill>
      </dgm:spPr>
      <dgm:t>
        <a:bodyPr/>
        <a:lstStyle/>
        <a:p>
          <a:endParaRPr lang="en-GB">
            <a:solidFill>
              <a:schemeClr val="bg1"/>
            </a:solidFill>
          </a:endParaRPr>
        </a:p>
      </dgm:t>
    </dgm:pt>
    <dgm:pt modelId="{8D4D5667-4618-4F20-9463-BE70DF0B4E66}">
      <dgm:prSet phldrT="[Text]" custT="1"/>
      <dgm:spPr>
        <a:solidFill>
          <a:srgbClr val="095174"/>
        </a:solidFill>
      </dgm:spPr>
      <dgm:t>
        <a:bodyPr/>
        <a:lstStyle/>
        <a:p>
          <a:r>
            <a:rPr lang="en-GB" sz="1800" dirty="0">
              <a:latin typeface="Specsavers "/>
            </a:rPr>
            <a:t>Lab Technician</a:t>
          </a:r>
        </a:p>
      </dgm:t>
    </dgm:pt>
    <dgm:pt modelId="{FFA60E59-C5D0-4279-878B-127CC1C4BCFA}" type="parTrans" cxnId="{05899622-EFA7-447F-AD2F-E23FB81049B1}">
      <dgm:prSet/>
      <dgm:spPr/>
      <dgm:t>
        <a:bodyPr/>
        <a:lstStyle/>
        <a:p>
          <a:endParaRPr lang="en-GB"/>
        </a:p>
      </dgm:t>
    </dgm:pt>
    <dgm:pt modelId="{3AB9F1B5-41BA-482D-A318-770C1E9E8684}" type="sibTrans" cxnId="{05899622-EFA7-447F-AD2F-E23FB81049B1}">
      <dgm:prSet/>
      <dgm:spPr>
        <a:solidFill>
          <a:schemeClr val="accent6">
            <a:alpha val="90000"/>
          </a:schemeClr>
        </a:solidFill>
      </dgm:spPr>
      <dgm:t>
        <a:bodyPr/>
        <a:lstStyle/>
        <a:p>
          <a:endParaRPr lang="en-GB">
            <a:ln>
              <a:solidFill>
                <a:schemeClr val="bg1"/>
              </a:solidFill>
            </a:ln>
            <a:noFill/>
          </a:endParaRPr>
        </a:p>
      </dgm:t>
    </dgm:pt>
    <dgm:pt modelId="{5B674C0C-FAAB-49B8-8C4C-17B1F3DD0A09}">
      <dgm:prSet phldrT="[Text]" custT="1"/>
      <dgm:spPr>
        <a:solidFill>
          <a:schemeClr val="bg1">
            <a:lumMod val="65000"/>
          </a:schemeClr>
        </a:solidFill>
      </dgm:spPr>
      <dgm:t>
        <a:bodyPr/>
        <a:lstStyle/>
        <a:p>
          <a:r>
            <a:rPr lang="en-GB" sz="1800" dirty="0">
              <a:latin typeface="Specsavers "/>
            </a:rPr>
            <a:t>Optical Assistant or Dispensing Optician</a:t>
          </a:r>
        </a:p>
      </dgm:t>
    </dgm:pt>
    <dgm:pt modelId="{1401B3EF-9FD5-42B8-9FF1-8370C4C6D8D6}" type="parTrans" cxnId="{C223D0A1-9147-418D-9563-6E5E2873410F}">
      <dgm:prSet/>
      <dgm:spPr/>
      <dgm:t>
        <a:bodyPr/>
        <a:lstStyle/>
        <a:p>
          <a:endParaRPr lang="en-GB"/>
        </a:p>
      </dgm:t>
    </dgm:pt>
    <dgm:pt modelId="{C5BE95EB-0F0D-42B1-B5F9-2D45ED564A8A}" type="sibTrans" cxnId="{C223D0A1-9147-418D-9563-6E5E2873410F}">
      <dgm:prSet/>
      <dgm:spPr>
        <a:solidFill>
          <a:schemeClr val="accent1">
            <a:lumMod val="75000"/>
            <a:alpha val="90000"/>
          </a:schemeClr>
        </a:solidFill>
      </dgm:spPr>
      <dgm:t>
        <a:bodyPr/>
        <a:lstStyle/>
        <a:p>
          <a:endParaRPr lang="en-GB"/>
        </a:p>
      </dgm:t>
    </dgm:pt>
    <dgm:pt modelId="{DE813968-36E9-4DDC-BF54-FBCCD29700FA}">
      <dgm:prSet phldrT="[Text]" custT="1"/>
      <dgm:spPr>
        <a:solidFill>
          <a:schemeClr val="accent2"/>
        </a:solidFill>
      </dgm:spPr>
      <dgm:t>
        <a:bodyPr/>
        <a:lstStyle/>
        <a:p>
          <a:r>
            <a:rPr lang="en-GB" sz="1800" dirty="0">
              <a:latin typeface="Specsavers "/>
            </a:rPr>
            <a:t>Hearing Care or Contact Lenses</a:t>
          </a:r>
        </a:p>
      </dgm:t>
    </dgm:pt>
    <dgm:pt modelId="{76985618-BE3E-4298-AADB-91BF5B4CE2DD}" type="parTrans" cxnId="{DB632171-CB2C-43E8-864D-9F8C4ED7770A}">
      <dgm:prSet/>
      <dgm:spPr/>
      <dgm:t>
        <a:bodyPr/>
        <a:lstStyle/>
        <a:p>
          <a:endParaRPr lang="en-GB"/>
        </a:p>
      </dgm:t>
    </dgm:pt>
    <dgm:pt modelId="{2F0B2509-5B0F-46DF-8F5B-5F8402152668}" type="sibTrans" cxnId="{DB632171-CB2C-43E8-864D-9F8C4ED7770A}">
      <dgm:prSet/>
      <dgm:spPr>
        <a:solidFill>
          <a:srgbClr val="002060">
            <a:alpha val="90000"/>
          </a:srgbClr>
        </a:solidFill>
      </dgm:spPr>
      <dgm:t>
        <a:bodyPr/>
        <a:lstStyle/>
        <a:p>
          <a:endParaRPr lang="en-GB"/>
        </a:p>
      </dgm:t>
    </dgm:pt>
    <dgm:pt modelId="{6FAD2A80-189F-4B8D-A35C-33327B301ACA}">
      <dgm:prSet phldrT="[Text]" custT="1"/>
      <dgm:spPr>
        <a:solidFill>
          <a:schemeClr val="bg1">
            <a:lumMod val="65000"/>
          </a:schemeClr>
        </a:solidFill>
      </dgm:spPr>
      <dgm:t>
        <a:bodyPr/>
        <a:lstStyle/>
        <a:p>
          <a:r>
            <a:rPr lang="en-GB" sz="1700" dirty="0">
              <a:latin typeface="Specsavers "/>
            </a:rPr>
            <a:t>Optometrist</a:t>
          </a:r>
        </a:p>
      </dgm:t>
    </dgm:pt>
    <dgm:pt modelId="{5EF3F5A0-4B14-4A90-86B2-50A25FFC87BF}" type="sibTrans" cxnId="{34008737-13B6-4603-998D-1CD971B34859}">
      <dgm:prSet/>
      <dgm:spPr>
        <a:solidFill>
          <a:schemeClr val="tx2">
            <a:lumMod val="75000"/>
            <a:alpha val="90000"/>
          </a:schemeClr>
        </a:solidFill>
      </dgm:spPr>
      <dgm:t>
        <a:bodyPr/>
        <a:lstStyle/>
        <a:p>
          <a:endParaRPr lang="en-GB">
            <a:noFill/>
          </a:endParaRPr>
        </a:p>
      </dgm:t>
    </dgm:pt>
    <dgm:pt modelId="{7748A977-0C6F-435B-A3DB-FCB24EBC4E75}" type="parTrans" cxnId="{34008737-13B6-4603-998D-1CD971B34859}">
      <dgm:prSet/>
      <dgm:spPr/>
      <dgm:t>
        <a:bodyPr/>
        <a:lstStyle/>
        <a:p>
          <a:endParaRPr lang="en-GB"/>
        </a:p>
      </dgm:t>
    </dgm:pt>
    <dgm:pt modelId="{9D829966-FA6E-408B-9ED5-952BEC2987D9}" type="pres">
      <dgm:prSet presAssocID="{CD53AEEC-05E6-4747-AD48-32B97D74FB4D}" presName="Name0" presStyleCnt="0">
        <dgm:presLayoutVars>
          <dgm:chMax val="21"/>
          <dgm:chPref val="21"/>
        </dgm:presLayoutVars>
      </dgm:prSet>
      <dgm:spPr/>
    </dgm:pt>
    <dgm:pt modelId="{D05DF171-D578-4E97-8DD5-00F2911616D5}" type="pres">
      <dgm:prSet presAssocID="{7D6D9F01-A8BE-4CF5-AF75-256A9FFCFAE7}" presName="text1" presStyleCnt="0"/>
      <dgm:spPr/>
    </dgm:pt>
    <dgm:pt modelId="{8C097ED8-50C0-4D76-B479-07EB5937D378}" type="pres">
      <dgm:prSet presAssocID="{7D6D9F01-A8BE-4CF5-AF75-256A9FFCFAE7}" presName="textRepeatNode" presStyleLbl="alignNode1" presStyleIdx="0" presStyleCnt="5">
        <dgm:presLayoutVars>
          <dgm:chMax val="0"/>
          <dgm:chPref val="0"/>
          <dgm:bulletEnabled val="1"/>
        </dgm:presLayoutVars>
      </dgm:prSet>
      <dgm:spPr/>
    </dgm:pt>
    <dgm:pt modelId="{669A2E09-9C31-4DEE-B36D-3BC5B194097E}" type="pres">
      <dgm:prSet presAssocID="{7D6D9F01-A8BE-4CF5-AF75-256A9FFCFAE7}" presName="textaccent1" presStyleCnt="0"/>
      <dgm:spPr/>
    </dgm:pt>
    <dgm:pt modelId="{C326AC03-7296-4840-8059-6940E92BA672}" type="pres">
      <dgm:prSet presAssocID="{7D6D9F01-A8BE-4CF5-AF75-256A9FFCFAE7}" presName="accentRepeatNode" presStyleLbl="solidAlignAcc1" presStyleIdx="0" presStyleCnt="10"/>
      <dgm:spPr/>
    </dgm:pt>
    <dgm:pt modelId="{83420BC0-2536-4188-AE09-DB09D52150E9}" type="pres">
      <dgm:prSet presAssocID="{E1974E8B-065C-470D-92DB-503688064562}" presName="image1" presStyleCnt="0"/>
      <dgm:spPr/>
    </dgm:pt>
    <dgm:pt modelId="{58EC2EE6-8534-4F14-AE73-8B8D37BB968F}" type="pres">
      <dgm:prSet presAssocID="{E1974E8B-065C-470D-92DB-503688064562}" presName="imageRepeatNode" presStyleLbl="alignAcc1" presStyleIdx="0" presStyleCnt="5" custLinFactNeighborX="37"/>
      <dgm:spPr/>
    </dgm:pt>
    <dgm:pt modelId="{5F52E36B-A320-48C3-B671-30F7FC28214D}" type="pres">
      <dgm:prSet presAssocID="{E1974E8B-065C-470D-92DB-503688064562}" presName="imageaccent1" presStyleCnt="0"/>
      <dgm:spPr/>
    </dgm:pt>
    <dgm:pt modelId="{ED3EE9A2-F8D3-42B4-8D11-D93EC2D318C4}" type="pres">
      <dgm:prSet presAssocID="{E1974E8B-065C-470D-92DB-503688064562}" presName="accentRepeatNode" presStyleLbl="solidAlignAcc1" presStyleIdx="1" presStyleCnt="10"/>
      <dgm:spPr/>
    </dgm:pt>
    <dgm:pt modelId="{B0B58AB9-B61D-426D-B346-A53B0A965E0E}" type="pres">
      <dgm:prSet presAssocID="{8D4D5667-4618-4F20-9463-BE70DF0B4E66}" presName="text2" presStyleCnt="0"/>
      <dgm:spPr/>
    </dgm:pt>
    <dgm:pt modelId="{817608E6-92D0-418F-AF75-A4CC34C44A54}" type="pres">
      <dgm:prSet presAssocID="{8D4D5667-4618-4F20-9463-BE70DF0B4E66}" presName="textRepeatNode" presStyleLbl="alignNode1" presStyleIdx="1" presStyleCnt="5">
        <dgm:presLayoutVars>
          <dgm:chMax val="0"/>
          <dgm:chPref val="0"/>
          <dgm:bulletEnabled val="1"/>
        </dgm:presLayoutVars>
      </dgm:prSet>
      <dgm:spPr/>
    </dgm:pt>
    <dgm:pt modelId="{6AAE0614-3357-4CE1-BDF8-0A984A73478B}" type="pres">
      <dgm:prSet presAssocID="{8D4D5667-4618-4F20-9463-BE70DF0B4E66}" presName="textaccent2" presStyleCnt="0"/>
      <dgm:spPr/>
    </dgm:pt>
    <dgm:pt modelId="{982CB3DB-1C05-4278-A2E6-5B480C7B0EB5}" type="pres">
      <dgm:prSet presAssocID="{8D4D5667-4618-4F20-9463-BE70DF0B4E66}" presName="accentRepeatNode" presStyleLbl="solidAlignAcc1" presStyleIdx="2" presStyleCnt="10"/>
      <dgm:spPr/>
    </dgm:pt>
    <dgm:pt modelId="{B8D67891-A2D8-484B-AAC9-46CA3BDC62FC}" type="pres">
      <dgm:prSet presAssocID="{3AB9F1B5-41BA-482D-A318-770C1E9E8684}" presName="image2" presStyleCnt="0"/>
      <dgm:spPr/>
    </dgm:pt>
    <dgm:pt modelId="{425D4D37-4F6B-4285-BC2A-4EF211DF2407}" type="pres">
      <dgm:prSet presAssocID="{3AB9F1B5-41BA-482D-A318-770C1E9E8684}" presName="imageRepeatNode" presStyleLbl="alignAcc1" presStyleIdx="1" presStyleCnt="5" custScaleX="98960" custScaleY="98011" custLinFactY="-61139" custLinFactNeighborX="86158" custLinFactNeighborY="-100000"/>
      <dgm:spPr/>
    </dgm:pt>
    <dgm:pt modelId="{0E3BA87B-9098-40B2-B780-4F8B79E999B0}" type="pres">
      <dgm:prSet presAssocID="{3AB9F1B5-41BA-482D-A318-770C1E9E8684}" presName="imageaccent2" presStyleCnt="0"/>
      <dgm:spPr/>
    </dgm:pt>
    <dgm:pt modelId="{B18B36A4-7C2D-4ED4-9F40-C170B0E6DB05}" type="pres">
      <dgm:prSet presAssocID="{3AB9F1B5-41BA-482D-A318-770C1E9E8684}" presName="accentRepeatNode" presStyleLbl="solidAlignAcc1" presStyleIdx="3" presStyleCnt="10"/>
      <dgm:spPr/>
    </dgm:pt>
    <dgm:pt modelId="{40BED5E1-BB1F-472A-9E4E-9F58EEAB3CB1}" type="pres">
      <dgm:prSet presAssocID="{5B674C0C-FAAB-49B8-8C4C-17B1F3DD0A09}" presName="text3" presStyleCnt="0"/>
      <dgm:spPr/>
    </dgm:pt>
    <dgm:pt modelId="{66E28C89-D3F5-4DC5-984C-9C195AE81835}" type="pres">
      <dgm:prSet presAssocID="{5B674C0C-FAAB-49B8-8C4C-17B1F3DD0A09}" presName="textRepeatNode" presStyleLbl="alignNode1" presStyleIdx="2" presStyleCnt="5">
        <dgm:presLayoutVars>
          <dgm:chMax val="0"/>
          <dgm:chPref val="0"/>
          <dgm:bulletEnabled val="1"/>
        </dgm:presLayoutVars>
      </dgm:prSet>
      <dgm:spPr/>
    </dgm:pt>
    <dgm:pt modelId="{B84B954D-86C0-4209-9921-01BED75C9747}" type="pres">
      <dgm:prSet presAssocID="{5B674C0C-FAAB-49B8-8C4C-17B1F3DD0A09}" presName="textaccent3" presStyleCnt="0"/>
      <dgm:spPr/>
    </dgm:pt>
    <dgm:pt modelId="{C2A14505-0496-494F-A981-BF401051F2C0}" type="pres">
      <dgm:prSet presAssocID="{5B674C0C-FAAB-49B8-8C4C-17B1F3DD0A09}" presName="accentRepeatNode" presStyleLbl="solidAlignAcc1" presStyleIdx="4" presStyleCnt="10"/>
      <dgm:spPr/>
    </dgm:pt>
    <dgm:pt modelId="{57137070-1387-477B-A193-2DD7FAF5FC6E}" type="pres">
      <dgm:prSet presAssocID="{C5BE95EB-0F0D-42B1-B5F9-2D45ED564A8A}" presName="image3" presStyleCnt="0"/>
      <dgm:spPr/>
    </dgm:pt>
    <dgm:pt modelId="{27AB1B60-5D1B-4CDF-8055-28AFD26ED7DC}" type="pres">
      <dgm:prSet presAssocID="{C5BE95EB-0F0D-42B1-B5F9-2D45ED564A8A}" presName="imageRepeatNode" presStyleLbl="alignAcc1" presStyleIdx="2" presStyleCnt="5" custLinFactNeighborX="973" custLinFactNeighborY="-1420"/>
      <dgm:spPr/>
    </dgm:pt>
    <dgm:pt modelId="{4698ED7F-A573-4C8A-9060-834686DD8B33}" type="pres">
      <dgm:prSet presAssocID="{C5BE95EB-0F0D-42B1-B5F9-2D45ED564A8A}" presName="imageaccent3" presStyleCnt="0"/>
      <dgm:spPr/>
    </dgm:pt>
    <dgm:pt modelId="{C2E05A2F-121C-4DD6-9F63-D18217317A69}" type="pres">
      <dgm:prSet presAssocID="{C5BE95EB-0F0D-42B1-B5F9-2D45ED564A8A}" presName="accentRepeatNode" presStyleLbl="solidAlignAcc1" presStyleIdx="5" presStyleCnt="10"/>
      <dgm:spPr/>
    </dgm:pt>
    <dgm:pt modelId="{185D13B9-E947-4EEA-B2E0-C823DD0657C4}" type="pres">
      <dgm:prSet presAssocID="{DE813968-36E9-4DDC-BF54-FBCCD29700FA}" presName="text4" presStyleCnt="0"/>
      <dgm:spPr/>
    </dgm:pt>
    <dgm:pt modelId="{F27CF305-50D0-4F96-916F-76E8F814F873}" type="pres">
      <dgm:prSet presAssocID="{DE813968-36E9-4DDC-BF54-FBCCD29700FA}" presName="textRepeatNode" presStyleLbl="alignNode1" presStyleIdx="3" presStyleCnt="5">
        <dgm:presLayoutVars>
          <dgm:chMax val="0"/>
          <dgm:chPref val="0"/>
          <dgm:bulletEnabled val="1"/>
        </dgm:presLayoutVars>
      </dgm:prSet>
      <dgm:spPr/>
    </dgm:pt>
    <dgm:pt modelId="{6832C927-CF0C-4106-991B-9EB3CB85EBD0}" type="pres">
      <dgm:prSet presAssocID="{DE813968-36E9-4DDC-BF54-FBCCD29700FA}" presName="textaccent4" presStyleCnt="0"/>
      <dgm:spPr/>
    </dgm:pt>
    <dgm:pt modelId="{43782017-2BF9-470A-B83B-45DF5A2AE154}" type="pres">
      <dgm:prSet presAssocID="{DE813968-36E9-4DDC-BF54-FBCCD29700FA}" presName="accentRepeatNode" presStyleLbl="solidAlignAcc1" presStyleIdx="6" presStyleCnt="10"/>
      <dgm:spPr/>
    </dgm:pt>
    <dgm:pt modelId="{DC5794AB-A472-4538-AE2C-F0876128DAEC}" type="pres">
      <dgm:prSet presAssocID="{2F0B2509-5B0F-46DF-8F5B-5F8402152668}" presName="image4" presStyleCnt="0"/>
      <dgm:spPr/>
    </dgm:pt>
    <dgm:pt modelId="{210293A2-A4B4-4F28-A4AD-C624D31B3C4C}" type="pres">
      <dgm:prSet presAssocID="{2F0B2509-5B0F-46DF-8F5B-5F8402152668}" presName="imageRepeatNode" presStyleLbl="alignAcc1" presStyleIdx="3" presStyleCnt="5" custLinFactNeighborX="89946" custLinFactNeighborY="-54955"/>
      <dgm:spPr/>
    </dgm:pt>
    <dgm:pt modelId="{A6B4B806-8792-4208-AB60-61E3D20F839A}" type="pres">
      <dgm:prSet presAssocID="{2F0B2509-5B0F-46DF-8F5B-5F8402152668}" presName="imageaccent4" presStyleCnt="0"/>
      <dgm:spPr/>
    </dgm:pt>
    <dgm:pt modelId="{7E84B9BF-F5F3-4672-9D53-AE33C3F3C96C}" type="pres">
      <dgm:prSet presAssocID="{2F0B2509-5B0F-46DF-8F5B-5F8402152668}" presName="accentRepeatNode" presStyleLbl="solidAlignAcc1" presStyleIdx="7" presStyleCnt="10"/>
      <dgm:spPr/>
    </dgm:pt>
    <dgm:pt modelId="{F953D3FE-DBAE-4A06-9931-B31A5C4637DF}" type="pres">
      <dgm:prSet presAssocID="{6FAD2A80-189F-4B8D-A35C-33327B301ACA}" presName="text5" presStyleCnt="0"/>
      <dgm:spPr/>
    </dgm:pt>
    <dgm:pt modelId="{0DDBE30F-DB56-4EF7-AD2F-E53720EC42C5}" type="pres">
      <dgm:prSet presAssocID="{6FAD2A80-189F-4B8D-A35C-33327B301ACA}" presName="textRepeatNode" presStyleLbl="alignNode1" presStyleIdx="4" presStyleCnt="5" custScaleX="102446" custLinFactY="62407" custLinFactNeighborX="-86472" custLinFactNeighborY="100000">
        <dgm:presLayoutVars>
          <dgm:chMax val="0"/>
          <dgm:chPref val="0"/>
          <dgm:bulletEnabled val="1"/>
        </dgm:presLayoutVars>
      </dgm:prSet>
      <dgm:spPr/>
    </dgm:pt>
    <dgm:pt modelId="{1452935F-938B-4A6A-900B-7D7BBE24D3B5}" type="pres">
      <dgm:prSet presAssocID="{6FAD2A80-189F-4B8D-A35C-33327B301ACA}" presName="textaccent5" presStyleCnt="0"/>
      <dgm:spPr/>
    </dgm:pt>
    <dgm:pt modelId="{EFD40C24-585D-4175-96F2-C0913142BEE2}" type="pres">
      <dgm:prSet presAssocID="{6FAD2A80-189F-4B8D-A35C-33327B301ACA}" presName="accentRepeatNode" presStyleLbl="solidAlignAcc1" presStyleIdx="8" presStyleCnt="10" custLinFactX="-51538" custLinFactY="132607" custLinFactNeighborX="-100000" custLinFactNeighborY="200000"/>
      <dgm:spPr/>
    </dgm:pt>
    <dgm:pt modelId="{83D9F934-7BAC-4BF6-9E90-EA379654B3C1}" type="pres">
      <dgm:prSet presAssocID="{5EF3F5A0-4B14-4A90-86B2-50A25FFC87BF}" presName="image5" presStyleCnt="0"/>
      <dgm:spPr/>
    </dgm:pt>
    <dgm:pt modelId="{F3499BE0-DD5A-4CFC-95B4-DCDA3CD8813A}" type="pres">
      <dgm:prSet presAssocID="{5EF3F5A0-4B14-4A90-86B2-50A25FFC87BF}" presName="imageRepeatNode" presStyleLbl="alignAcc1" presStyleIdx="4" presStyleCnt="5" custLinFactNeighborX="-83661" custLinFactNeighborY="58922"/>
      <dgm:spPr/>
    </dgm:pt>
    <dgm:pt modelId="{1FA1B5B0-AC0E-40B3-823B-E47B1F62F18E}" type="pres">
      <dgm:prSet presAssocID="{5EF3F5A0-4B14-4A90-86B2-50A25FFC87BF}" presName="imageaccent5" presStyleCnt="0"/>
      <dgm:spPr/>
    </dgm:pt>
    <dgm:pt modelId="{CCB7373A-255C-4F77-8A5F-513D7DF441C4}" type="pres">
      <dgm:prSet presAssocID="{5EF3F5A0-4B14-4A90-86B2-50A25FFC87BF}" presName="accentRepeatNode" presStyleLbl="solidAlignAcc1" presStyleIdx="9" presStyleCnt="10"/>
      <dgm:spPr/>
    </dgm:pt>
  </dgm:ptLst>
  <dgm:cxnLst>
    <dgm:cxn modelId="{43177C19-7435-4904-9420-AD83224363F6}" srcId="{CD53AEEC-05E6-4747-AD48-32B97D74FB4D}" destId="{7D6D9F01-A8BE-4CF5-AF75-256A9FFCFAE7}" srcOrd="0" destOrd="0" parTransId="{7B364963-8BA4-4EA5-8AD2-F2AB0AE3EF71}" sibTransId="{E1974E8B-065C-470D-92DB-503688064562}"/>
    <dgm:cxn modelId="{05899622-EFA7-447F-AD2F-E23FB81049B1}" srcId="{CD53AEEC-05E6-4747-AD48-32B97D74FB4D}" destId="{8D4D5667-4618-4F20-9463-BE70DF0B4E66}" srcOrd="1" destOrd="0" parTransId="{FFA60E59-C5D0-4279-878B-127CC1C4BCFA}" sibTransId="{3AB9F1B5-41BA-482D-A318-770C1E9E8684}"/>
    <dgm:cxn modelId="{9C2AB630-934E-4FCA-BE9E-923B18762A1C}" type="presOf" srcId="{CD53AEEC-05E6-4747-AD48-32B97D74FB4D}" destId="{9D829966-FA6E-408B-9ED5-952BEC2987D9}" srcOrd="0" destOrd="0" presId="urn:microsoft.com/office/officeart/2008/layout/HexagonCluster"/>
    <dgm:cxn modelId="{34008737-13B6-4603-998D-1CD971B34859}" srcId="{CD53AEEC-05E6-4747-AD48-32B97D74FB4D}" destId="{6FAD2A80-189F-4B8D-A35C-33327B301ACA}" srcOrd="4" destOrd="0" parTransId="{7748A977-0C6F-435B-A3DB-FCB24EBC4E75}" sibTransId="{5EF3F5A0-4B14-4A90-86B2-50A25FFC87BF}"/>
    <dgm:cxn modelId="{E91FBF37-1433-4C62-8BEE-617A19664696}" type="presOf" srcId="{DE813968-36E9-4DDC-BF54-FBCCD29700FA}" destId="{F27CF305-50D0-4F96-916F-76E8F814F873}" srcOrd="0" destOrd="0" presId="urn:microsoft.com/office/officeart/2008/layout/HexagonCluster"/>
    <dgm:cxn modelId="{984D113E-BE22-44F2-8191-9061CFCE435E}" type="presOf" srcId="{6FAD2A80-189F-4B8D-A35C-33327B301ACA}" destId="{0DDBE30F-DB56-4EF7-AD2F-E53720EC42C5}" srcOrd="0" destOrd="0" presId="urn:microsoft.com/office/officeart/2008/layout/HexagonCluster"/>
    <dgm:cxn modelId="{BBBF4D63-8C0D-4462-A985-70554B87779A}" type="presOf" srcId="{7D6D9F01-A8BE-4CF5-AF75-256A9FFCFAE7}" destId="{8C097ED8-50C0-4D76-B479-07EB5937D378}" srcOrd="0" destOrd="0" presId="urn:microsoft.com/office/officeart/2008/layout/HexagonCluster"/>
    <dgm:cxn modelId="{6112404E-F4A9-4C0B-8BE6-5F5790ECEB3A}" type="presOf" srcId="{8D4D5667-4618-4F20-9463-BE70DF0B4E66}" destId="{817608E6-92D0-418F-AF75-A4CC34C44A54}" srcOrd="0" destOrd="0" presId="urn:microsoft.com/office/officeart/2008/layout/HexagonCluster"/>
    <dgm:cxn modelId="{DB632171-CB2C-43E8-864D-9F8C4ED7770A}" srcId="{CD53AEEC-05E6-4747-AD48-32B97D74FB4D}" destId="{DE813968-36E9-4DDC-BF54-FBCCD29700FA}" srcOrd="3" destOrd="0" parTransId="{76985618-BE3E-4298-AADB-91BF5B4CE2DD}" sibTransId="{2F0B2509-5B0F-46DF-8F5B-5F8402152668}"/>
    <dgm:cxn modelId="{0633B48A-01CE-4C57-B09C-74C6F2BCAA50}" type="presOf" srcId="{E1974E8B-065C-470D-92DB-503688064562}" destId="{58EC2EE6-8534-4F14-AE73-8B8D37BB968F}" srcOrd="0" destOrd="0" presId="urn:microsoft.com/office/officeart/2008/layout/HexagonCluster"/>
    <dgm:cxn modelId="{DB86C599-7A85-4075-A862-1E797E0475D0}" type="presOf" srcId="{5B674C0C-FAAB-49B8-8C4C-17B1F3DD0A09}" destId="{66E28C89-D3F5-4DC5-984C-9C195AE81835}" srcOrd="0" destOrd="0" presId="urn:microsoft.com/office/officeart/2008/layout/HexagonCluster"/>
    <dgm:cxn modelId="{C223D0A1-9147-418D-9563-6E5E2873410F}" srcId="{CD53AEEC-05E6-4747-AD48-32B97D74FB4D}" destId="{5B674C0C-FAAB-49B8-8C4C-17B1F3DD0A09}" srcOrd="2" destOrd="0" parTransId="{1401B3EF-9FD5-42B8-9FF1-8370C4C6D8D6}" sibTransId="{C5BE95EB-0F0D-42B1-B5F9-2D45ED564A8A}"/>
    <dgm:cxn modelId="{AF9C29A4-8C4B-4C33-A5B3-EC473E2AB00F}" type="presOf" srcId="{C5BE95EB-0F0D-42B1-B5F9-2D45ED564A8A}" destId="{27AB1B60-5D1B-4CDF-8055-28AFD26ED7DC}" srcOrd="0" destOrd="0" presId="urn:microsoft.com/office/officeart/2008/layout/HexagonCluster"/>
    <dgm:cxn modelId="{983E24DF-DDB9-4B9B-A75B-A42F3F541E19}" type="presOf" srcId="{2F0B2509-5B0F-46DF-8F5B-5F8402152668}" destId="{210293A2-A4B4-4F28-A4AD-C624D31B3C4C}" srcOrd="0" destOrd="0" presId="urn:microsoft.com/office/officeart/2008/layout/HexagonCluster"/>
    <dgm:cxn modelId="{955FB7E2-09E8-4B1E-8FCB-E28140B50E0D}" type="presOf" srcId="{5EF3F5A0-4B14-4A90-86B2-50A25FFC87BF}" destId="{F3499BE0-DD5A-4CFC-95B4-DCDA3CD8813A}" srcOrd="0" destOrd="0" presId="urn:microsoft.com/office/officeart/2008/layout/HexagonCluster"/>
    <dgm:cxn modelId="{35755FF9-0E2E-4054-B3C9-0D02B6876C25}" type="presOf" srcId="{3AB9F1B5-41BA-482D-A318-770C1E9E8684}" destId="{425D4D37-4F6B-4285-BC2A-4EF211DF2407}" srcOrd="0" destOrd="0" presId="urn:microsoft.com/office/officeart/2008/layout/HexagonCluster"/>
    <dgm:cxn modelId="{315C9A18-17EB-43C9-BFDF-24CF2E9E3179}" type="presParOf" srcId="{9D829966-FA6E-408B-9ED5-952BEC2987D9}" destId="{D05DF171-D578-4E97-8DD5-00F2911616D5}" srcOrd="0" destOrd="0" presId="urn:microsoft.com/office/officeart/2008/layout/HexagonCluster"/>
    <dgm:cxn modelId="{85EABD7C-0F33-418B-A148-C92C7F4C35F4}" type="presParOf" srcId="{D05DF171-D578-4E97-8DD5-00F2911616D5}" destId="{8C097ED8-50C0-4D76-B479-07EB5937D378}" srcOrd="0" destOrd="0" presId="urn:microsoft.com/office/officeart/2008/layout/HexagonCluster"/>
    <dgm:cxn modelId="{56AECD41-2202-4977-911F-B55A4F663B48}" type="presParOf" srcId="{9D829966-FA6E-408B-9ED5-952BEC2987D9}" destId="{669A2E09-9C31-4DEE-B36D-3BC5B194097E}" srcOrd="1" destOrd="0" presId="urn:microsoft.com/office/officeart/2008/layout/HexagonCluster"/>
    <dgm:cxn modelId="{DFA8C5EF-3102-40BC-8C18-3C45ED458D90}" type="presParOf" srcId="{669A2E09-9C31-4DEE-B36D-3BC5B194097E}" destId="{C326AC03-7296-4840-8059-6940E92BA672}" srcOrd="0" destOrd="0" presId="urn:microsoft.com/office/officeart/2008/layout/HexagonCluster"/>
    <dgm:cxn modelId="{FFB51A48-2945-4DB1-8AD8-9C538DD84D99}" type="presParOf" srcId="{9D829966-FA6E-408B-9ED5-952BEC2987D9}" destId="{83420BC0-2536-4188-AE09-DB09D52150E9}" srcOrd="2" destOrd="0" presId="urn:microsoft.com/office/officeart/2008/layout/HexagonCluster"/>
    <dgm:cxn modelId="{A052D04A-CCCC-4B18-BDD0-010F24E31422}" type="presParOf" srcId="{83420BC0-2536-4188-AE09-DB09D52150E9}" destId="{58EC2EE6-8534-4F14-AE73-8B8D37BB968F}" srcOrd="0" destOrd="0" presId="urn:microsoft.com/office/officeart/2008/layout/HexagonCluster"/>
    <dgm:cxn modelId="{3282838A-9322-46F2-A1CB-4B5A204BCB99}" type="presParOf" srcId="{9D829966-FA6E-408B-9ED5-952BEC2987D9}" destId="{5F52E36B-A320-48C3-B671-30F7FC28214D}" srcOrd="3" destOrd="0" presId="urn:microsoft.com/office/officeart/2008/layout/HexagonCluster"/>
    <dgm:cxn modelId="{90F37991-EE62-40FD-A378-806999FAEDF1}" type="presParOf" srcId="{5F52E36B-A320-48C3-B671-30F7FC28214D}" destId="{ED3EE9A2-F8D3-42B4-8D11-D93EC2D318C4}" srcOrd="0" destOrd="0" presId="urn:microsoft.com/office/officeart/2008/layout/HexagonCluster"/>
    <dgm:cxn modelId="{49A53B08-F7BD-41E9-BEF2-15CB8BD3DF67}" type="presParOf" srcId="{9D829966-FA6E-408B-9ED5-952BEC2987D9}" destId="{B0B58AB9-B61D-426D-B346-A53B0A965E0E}" srcOrd="4" destOrd="0" presId="urn:microsoft.com/office/officeart/2008/layout/HexagonCluster"/>
    <dgm:cxn modelId="{1ECB2A5C-7DB9-4F2B-A087-12B0D643C8B9}" type="presParOf" srcId="{B0B58AB9-B61D-426D-B346-A53B0A965E0E}" destId="{817608E6-92D0-418F-AF75-A4CC34C44A54}" srcOrd="0" destOrd="0" presId="urn:microsoft.com/office/officeart/2008/layout/HexagonCluster"/>
    <dgm:cxn modelId="{879DD546-9738-4612-8616-58D49B67EE0E}" type="presParOf" srcId="{9D829966-FA6E-408B-9ED5-952BEC2987D9}" destId="{6AAE0614-3357-4CE1-BDF8-0A984A73478B}" srcOrd="5" destOrd="0" presId="urn:microsoft.com/office/officeart/2008/layout/HexagonCluster"/>
    <dgm:cxn modelId="{6B4E587E-D3F5-4790-8DB4-8461212B84C1}" type="presParOf" srcId="{6AAE0614-3357-4CE1-BDF8-0A984A73478B}" destId="{982CB3DB-1C05-4278-A2E6-5B480C7B0EB5}" srcOrd="0" destOrd="0" presId="urn:microsoft.com/office/officeart/2008/layout/HexagonCluster"/>
    <dgm:cxn modelId="{0A06401B-B5AE-45AF-BF43-2243E2E07ACF}" type="presParOf" srcId="{9D829966-FA6E-408B-9ED5-952BEC2987D9}" destId="{B8D67891-A2D8-484B-AAC9-46CA3BDC62FC}" srcOrd="6" destOrd="0" presId="urn:microsoft.com/office/officeart/2008/layout/HexagonCluster"/>
    <dgm:cxn modelId="{822C17D7-BEB6-4C19-A2EF-461AC88EB2F7}" type="presParOf" srcId="{B8D67891-A2D8-484B-AAC9-46CA3BDC62FC}" destId="{425D4D37-4F6B-4285-BC2A-4EF211DF2407}" srcOrd="0" destOrd="0" presId="urn:microsoft.com/office/officeart/2008/layout/HexagonCluster"/>
    <dgm:cxn modelId="{6AD274D1-1FED-4A64-A459-7B1278A91341}" type="presParOf" srcId="{9D829966-FA6E-408B-9ED5-952BEC2987D9}" destId="{0E3BA87B-9098-40B2-B780-4F8B79E999B0}" srcOrd="7" destOrd="0" presId="urn:microsoft.com/office/officeart/2008/layout/HexagonCluster"/>
    <dgm:cxn modelId="{9ABA0EBC-7766-4752-B5E8-EC4B1BF9790E}" type="presParOf" srcId="{0E3BA87B-9098-40B2-B780-4F8B79E999B0}" destId="{B18B36A4-7C2D-4ED4-9F40-C170B0E6DB05}" srcOrd="0" destOrd="0" presId="urn:microsoft.com/office/officeart/2008/layout/HexagonCluster"/>
    <dgm:cxn modelId="{E3DDA080-B0B6-471A-A40A-1AD62548D5E4}" type="presParOf" srcId="{9D829966-FA6E-408B-9ED5-952BEC2987D9}" destId="{40BED5E1-BB1F-472A-9E4E-9F58EEAB3CB1}" srcOrd="8" destOrd="0" presId="urn:microsoft.com/office/officeart/2008/layout/HexagonCluster"/>
    <dgm:cxn modelId="{DED40884-D7C9-4842-A302-F21CD6501AE7}" type="presParOf" srcId="{40BED5E1-BB1F-472A-9E4E-9F58EEAB3CB1}" destId="{66E28C89-D3F5-4DC5-984C-9C195AE81835}" srcOrd="0" destOrd="0" presId="urn:microsoft.com/office/officeart/2008/layout/HexagonCluster"/>
    <dgm:cxn modelId="{700267AD-D877-4794-9897-3A0A3E5E675D}" type="presParOf" srcId="{9D829966-FA6E-408B-9ED5-952BEC2987D9}" destId="{B84B954D-86C0-4209-9921-01BED75C9747}" srcOrd="9" destOrd="0" presId="urn:microsoft.com/office/officeart/2008/layout/HexagonCluster"/>
    <dgm:cxn modelId="{D9FDDDB3-463D-4C28-B837-03322E8DE1E6}" type="presParOf" srcId="{B84B954D-86C0-4209-9921-01BED75C9747}" destId="{C2A14505-0496-494F-A981-BF401051F2C0}" srcOrd="0" destOrd="0" presId="urn:microsoft.com/office/officeart/2008/layout/HexagonCluster"/>
    <dgm:cxn modelId="{3612DD63-118D-4998-8839-58B7FEDC1023}" type="presParOf" srcId="{9D829966-FA6E-408B-9ED5-952BEC2987D9}" destId="{57137070-1387-477B-A193-2DD7FAF5FC6E}" srcOrd="10" destOrd="0" presId="urn:microsoft.com/office/officeart/2008/layout/HexagonCluster"/>
    <dgm:cxn modelId="{4D7EE23B-458E-4AD7-9B65-7899137F4190}" type="presParOf" srcId="{57137070-1387-477B-A193-2DD7FAF5FC6E}" destId="{27AB1B60-5D1B-4CDF-8055-28AFD26ED7DC}" srcOrd="0" destOrd="0" presId="urn:microsoft.com/office/officeart/2008/layout/HexagonCluster"/>
    <dgm:cxn modelId="{83C14A62-6A34-496E-A368-9EB61B4E6425}" type="presParOf" srcId="{9D829966-FA6E-408B-9ED5-952BEC2987D9}" destId="{4698ED7F-A573-4C8A-9060-834686DD8B33}" srcOrd="11" destOrd="0" presId="urn:microsoft.com/office/officeart/2008/layout/HexagonCluster"/>
    <dgm:cxn modelId="{1F571563-7619-4FB2-AF7D-D7B87ACB108B}" type="presParOf" srcId="{4698ED7F-A573-4C8A-9060-834686DD8B33}" destId="{C2E05A2F-121C-4DD6-9F63-D18217317A69}" srcOrd="0" destOrd="0" presId="urn:microsoft.com/office/officeart/2008/layout/HexagonCluster"/>
    <dgm:cxn modelId="{51BCD1AC-E8A5-42E2-A2BD-11E62A6BFB72}" type="presParOf" srcId="{9D829966-FA6E-408B-9ED5-952BEC2987D9}" destId="{185D13B9-E947-4EEA-B2E0-C823DD0657C4}" srcOrd="12" destOrd="0" presId="urn:microsoft.com/office/officeart/2008/layout/HexagonCluster"/>
    <dgm:cxn modelId="{74456A76-6D1E-47C3-B8F3-6AAFA5CF9C24}" type="presParOf" srcId="{185D13B9-E947-4EEA-B2E0-C823DD0657C4}" destId="{F27CF305-50D0-4F96-916F-76E8F814F873}" srcOrd="0" destOrd="0" presId="urn:microsoft.com/office/officeart/2008/layout/HexagonCluster"/>
    <dgm:cxn modelId="{E5FF2C6F-8EA6-4FC1-8D63-DB1D86419ACD}" type="presParOf" srcId="{9D829966-FA6E-408B-9ED5-952BEC2987D9}" destId="{6832C927-CF0C-4106-991B-9EB3CB85EBD0}" srcOrd="13" destOrd="0" presId="urn:microsoft.com/office/officeart/2008/layout/HexagonCluster"/>
    <dgm:cxn modelId="{B6CCD347-552D-4360-8C83-115C3C478568}" type="presParOf" srcId="{6832C927-CF0C-4106-991B-9EB3CB85EBD0}" destId="{43782017-2BF9-470A-B83B-45DF5A2AE154}" srcOrd="0" destOrd="0" presId="urn:microsoft.com/office/officeart/2008/layout/HexagonCluster"/>
    <dgm:cxn modelId="{A6F49129-BACA-47E9-9F99-3805838396D5}" type="presParOf" srcId="{9D829966-FA6E-408B-9ED5-952BEC2987D9}" destId="{DC5794AB-A472-4538-AE2C-F0876128DAEC}" srcOrd="14" destOrd="0" presId="urn:microsoft.com/office/officeart/2008/layout/HexagonCluster"/>
    <dgm:cxn modelId="{7350C702-0D3B-4C4B-9534-A02792526933}" type="presParOf" srcId="{DC5794AB-A472-4538-AE2C-F0876128DAEC}" destId="{210293A2-A4B4-4F28-A4AD-C624D31B3C4C}" srcOrd="0" destOrd="0" presId="urn:microsoft.com/office/officeart/2008/layout/HexagonCluster"/>
    <dgm:cxn modelId="{A9532B76-C79C-4042-8528-4B5CD4FBF6A8}" type="presParOf" srcId="{9D829966-FA6E-408B-9ED5-952BEC2987D9}" destId="{A6B4B806-8792-4208-AB60-61E3D20F839A}" srcOrd="15" destOrd="0" presId="urn:microsoft.com/office/officeart/2008/layout/HexagonCluster"/>
    <dgm:cxn modelId="{94AACE2C-F036-460F-B911-6AB1C8045BAC}" type="presParOf" srcId="{A6B4B806-8792-4208-AB60-61E3D20F839A}" destId="{7E84B9BF-F5F3-4672-9D53-AE33C3F3C96C}" srcOrd="0" destOrd="0" presId="urn:microsoft.com/office/officeart/2008/layout/HexagonCluster"/>
    <dgm:cxn modelId="{34B63833-E1E3-4008-AE83-E02D6E8284E2}" type="presParOf" srcId="{9D829966-FA6E-408B-9ED5-952BEC2987D9}" destId="{F953D3FE-DBAE-4A06-9931-B31A5C4637DF}" srcOrd="16" destOrd="0" presId="urn:microsoft.com/office/officeart/2008/layout/HexagonCluster"/>
    <dgm:cxn modelId="{67FA2B6E-67A1-4343-8850-5304AF0F94E3}" type="presParOf" srcId="{F953D3FE-DBAE-4A06-9931-B31A5C4637DF}" destId="{0DDBE30F-DB56-4EF7-AD2F-E53720EC42C5}" srcOrd="0" destOrd="0" presId="urn:microsoft.com/office/officeart/2008/layout/HexagonCluster"/>
    <dgm:cxn modelId="{92065F14-39D8-47CE-8F57-DF3D0D394D0F}" type="presParOf" srcId="{9D829966-FA6E-408B-9ED5-952BEC2987D9}" destId="{1452935F-938B-4A6A-900B-7D7BBE24D3B5}" srcOrd="17" destOrd="0" presId="urn:microsoft.com/office/officeart/2008/layout/HexagonCluster"/>
    <dgm:cxn modelId="{4B1D46FB-E39E-4F6E-8202-FBD954EF1495}" type="presParOf" srcId="{1452935F-938B-4A6A-900B-7D7BBE24D3B5}" destId="{EFD40C24-585D-4175-96F2-C0913142BEE2}" srcOrd="0" destOrd="0" presId="urn:microsoft.com/office/officeart/2008/layout/HexagonCluster"/>
    <dgm:cxn modelId="{D0B82332-B798-4BA7-ACA0-3D774FB9EEF9}" type="presParOf" srcId="{9D829966-FA6E-408B-9ED5-952BEC2987D9}" destId="{83D9F934-7BAC-4BF6-9E90-EA379654B3C1}" srcOrd="18" destOrd="0" presId="urn:microsoft.com/office/officeart/2008/layout/HexagonCluster"/>
    <dgm:cxn modelId="{41FFF6FE-9B65-40B3-8BA1-1DDCE217484E}" type="presParOf" srcId="{83D9F934-7BAC-4BF6-9E90-EA379654B3C1}" destId="{F3499BE0-DD5A-4CFC-95B4-DCDA3CD8813A}" srcOrd="0" destOrd="0" presId="urn:microsoft.com/office/officeart/2008/layout/HexagonCluster"/>
    <dgm:cxn modelId="{3D821004-12B2-485B-A919-200670DF1039}" type="presParOf" srcId="{9D829966-FA6E-408B-9ED5-952BEC2987D9}" destId="{1FA1B5B0-AC0E-40B3-823B-E47B1F62F18E}" srcOrd="19" destOrd="0" presId="urn:microsoft.com/office/officeart/2008/layout/HexagonCluster"/>
    <dgm:cxn modelId="{79770922-38FF-4E5F-AE72-F407C551EC1C}" type="presParOf" srcId="{1FA1B5B0-AC0E-40B3-823B-E47B1F62F18E}" destId="{CCB7373A-255C-4F77-8A5F-513D7DF441C4}"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97ED8-50C0-4D76-B479-07EB5937D378}">
      <dsp:nvSpPr>
        <dsp:cNvPr id="0" name=""/>
        <dsp:cNvSpPr/>
      </dsp:nvSpPr>
      <dsp:spPr>
        <a:xfrm>
          <a:off x="1817729" y="3039175"/>
          <a:ext cx="2112284" cy="1813459"/>
        </a:xfrm>
        <a:prstGeom prst="hexagon">
          <a:avLst>
            <a:gd name="adj" fmla="val 25000"/>
            <a:gd name="vf" fmla="val 115470"/>
          </a:avLst>
        </a:prstGeom>
        <a:solidFill>
          <a:schemeClr val="accent2"/>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Specsavers "/>
            </a:rPr>
            <a:t>Manager or In</a:t>
          </a:r>
          <a:r>
            <a:rPr lang="en-GB" sz="1800" kern="1200" baseline="0" dirty="0">
              <a:latin typeface="Specsavers "/>
            </a:rPr>
            <a:t> store Trainer</a:t>
          </a:r>
          <a:endParaRPr lang="en-GB" sz="1800" kern="1200" dirty="0">
            <a:latin typeface="Specsavers "/>
          </a:endParaRPr>
        </a:p>
      </dsp:txBody>
      <dsp:txXfrm>
        <a:off x="2144874" y="3320039"/>
        <a:ext cx="1457994" cy="1251731"/>
      </dsp:txXfrm>
    </dsp:sp>
    <dsp:sp modelId="{C326AC03-7296-4840-8059-6940E92BA672}">
      <dsp:nvSpPr>
        <dsp:cNvPr id="0" name=""/>
        <dsp:cNvSpPr/>
      </dsp:nvSpPr>
      <dsp:spPr>
        <a:xfrm>
          <a:off x="1868128" y="3850091"/>
          <a:ext cx="246395" cy="21238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EC2EE6-8534-4F14-AE73-8B8D37BB968F}">
      <dsp:nvSpPr>
        <dsp:cNvPr id="0" name=""/>
        <dsp:cNvSpPr/>
      </dsp:nvSpPr>
      <dsp:spPr>
        <a:xfrm>
          <a:off x="781" y="2036632"/>
          <a:ext cx="2112284" cy="1813459"/>
        </a:xfrm>
        <a:prstGeom prst="hexagon">
          <a:avLst>
            <a:gd name="adj" fmla="val 25000"/>
            <a:gd name="vf" fmla="val 115470"/>
          </a:avLst>
        </a:prstGeom>
        <a:solidFill>
          <a:schemeClr val="accent5">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3EE9A2-F8D3-42B4-8D11-D93EC2D318C4}">
      <dsp:nvSpPr>
        <dsp:cNvPr id="0" name=""/>
        <dsp:cNvSpPr/>
      </dsp:nvSpPr>
      <dsp:spPr>
        <a:xfrm>
          <a:off x="1447015" y="3609229"/>
          <a:ext cx="246395" cy="21238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345638"/>
              <a:satOff val="5205"/>
              <a:lumOff val="-2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7608E6-92D0-418F-AF75-A4CC34C44A54}">
      <dsp:nvSpPr>
        <dsp:cNvPr id="0" name=""/>
        <dsp:cNvSpPr/>
      </dsp:nvSpPr>
      <dsp:spPr>
        <a:xfrm>
          <a:off x="3635458" y="2030839"/>
          <a:ext cx="2112284" cy="1813459"/>
        </a:xfrm>
        <a:prstGeom prst="hexagon">
          <a:avLst>
            <a:gd name="adj" fmla="val 25000"/>
            <a:gd name="vf" fmla="val 115470"/>
          </a:avLst>
        </a:prstGeom>
        <a:solidFill>
          <a:srgbClr val="095174"/>
        </a:solidFill>
        <a:ln w="12700" cap="flat" cmpd="sng" algn="ctr">
          <a:solidFill>
            <a:schemeClr val="accent2">
              <a:hueOff val="-777686"/>
              <a:satOff val="11712"/>
              <a:lumOff val="-6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Specsavers "/>
            </a:rPr>
            <a:t>Lab Technician</a:t>
          </a:r>
        </a:p>
      </dsp:txBody>
      <dsp:txXfrm>
        <a:off x="3962603" y="2311703"/>
        <a:ext cx="1457994" cy="1251731"/>
      </dsp:txXfrm>
    </dsp:sp>
    <dsp:sp modelId="{982CB3DB-1C05-4278-A2E6-5B480C7B0EB5}">
      <dsp:nvSpPr>
        <dsp:cNvPr id="0" name=""/>
        <dsp:cNvSpPr/>
      </dsp:nvSpPr>
      <dsp:spPr>
        <a:xfrm>
          <a:off x="5089194" y="3599576"/>
          <a:ext cx="246395" cy="21238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691276"/>
              <a:satOff val="10410"/>
              <a:lumOff val="-567"/>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5D4D37-4F6B-4285-BC2A-4EF211DF2407}">
      <dsp:nvSpPr>
        <dsp:cNvPr id="0" name=""/>
        <dsp:cNvSpPr/>
      </dsp:nvSpPr>
      <dsp:spPr>
        <a:xfrm>
          <a:off x="7282954" y="131158"/>
          <a:ext cx="2090316" cy="1777389"/>
        </a:xfrm>
        <a:prstGeom prst="hexagon">
          <a:avLst>
            <a:gd name="adj" fmla="val 25000"/>
            <a:gd name="vf" fmla="val 115470"/>
          </a:avLst>
        </a:prstGeom>
        <a:solidFill>
          <a:schemeClr val="accent6">
            <a:alpha val="90000"/>
          </a:schemeClr>
        </a:solidFill>
        <a:ln w="12700" cap="flat" cmpd="sng" algn="ctr">
          <a:solidFill>
            <a:schemeClr val="accent2">
              <a:hueOff val="-777686"/>
              <a:satOff val="11712"/>
              <a:lumOff val="-6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B36A4-7C2D-4ED4-9F40-C170B0E6DB05}">
      <dsp:nvSpPr>
        <dsp:cNvPr id="0" name=""/>
        <dsp:cNvSpPr/>
      </dsp:nvSpPr>
      <dsp:spPr>
        <a:xfrm>
          <a:off x="5503587" y="3842368"/>
          <a:ext cx="246395" cy="21238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1036915"/>
              <a:satOff val="15616"/>
              <a:lumOff val="-85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E28C89-D3F5-4DC5-984C-9C195AE81835}">
      <dsp:nvSpPr>
        <dsp:cNvPr id="0" name=""/>
        <dsp:cNvSpPr/>
      </dsp:nvSpPr>
      <dsp:spPr>
        <a:xfrm>
          <a:off x="1817729" y="1034088"/>
          <a:ext cx="2112284" cy="1813459"/>
        </a:xfrm>
        <a:prstGeom prst="hexagon">
          <a:avLst>
            <a:gd name="adj" fmla="val 25000"/>
            <a:gd name="vf" fmla="val 115470"/>
          </a:avLst>
        </a:prstGeom>
        <a:solidFill>
          <a:schemeClr val="bg1">
            <a:lumMod val="65000"/>
          </a:schemeClr>
        </a:solidFill>
        <a:ln w="12700" cap="flat" cmpd="sng" algn="ctr">
          <a:solidFill>
            <a:schemeClr val="accent2">
              <a:hueOff val="-1555372"/>
              <a:satOff val="23423"/>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Specsavers "/>
            </a:rPr>
            <a:t>Optical Assistant or Dispensing Optician</a:t>
          </a:r>
        </a:p>
      </dsp:txBody>
      <dsp:txXfrm>
        <a:off x="2144874" y="1314952"/>
        <a:ext cx="1457994" cy="1251731"/>
      </dsp:txXfrm>
    </dsp:sp>
    <dsp:sp modelId="{C2A14505-0496-494F-A981-BF401051F2C0}">
      <dsp:nvSpPr>
        <dsp:cNvPr id="0" name=""/>
        <dsp:cNvSpPr/>
      </dsp:nvSpPr>
      <dsp:spPr>
        <a:xfrm>
          <a:off x="3264745" y="1068359"/>
          <a:ext cx="246395" cy="21238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1382553"/>
              <a:satOff val="20821"/>
              <a:lumOff val="-113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AB1B60-5D1B-4CDF-8055-28AFD26ED7DC}">
      <dsp:nvSpPr>
        <dsp:cNvPr id="0" name=""/>
        <dsp:cNvSpPr/>
      </dsp:nvSpPr>
      <dsp:spPr>
        <a:xfrm>
          <a:off x="3656011" y="2"/>
          <a:ext cx="2112284" cy="1813459"/>
        </a:xfrm>
        <a:prstGeom prst="hexagon">
          <a:avLst>
            <a:gd name="adj" fmla="val 25000"/>
            <a:gd name="vf" fmla="val 115470"/>
          </a:avLst>
        </a:prstGeom>
        <a:solidFill>
          <a:schemeClr val="accent1">
            <a:lumMod val="75000"/>
            <a:alpha val="90000"/>
          </a:schemeClr>
        </a:solidFill>
        <a:ln w="12700" cap="flat" cmpd="sng" algn="ctr">
          <a:solidFill>
            <a:schemeClr val="accent2">
              <a:hueOff val="-1555372"/>
              <a:satOff val="23423"/>
              <a:lumOff val="-1275"/>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E05A2F-121C-4DD6-9F63-D18217317A69}">
      <dsp:nvSpPr>
        <dsp:cNvPr id="0" name=""/>
        <dsp:cNvSpPr/>
      </dsp:nvSpPr>
      <dsp:spPr>
        <a:xfrm>
          <a:off x="3694817" y="829429"/>
          <a:ext cx="246395" cy="21238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1728191"/>
              <a:satOff val="26026"/>
              <a:lumOff val="-1417"/>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7CF305-50D0-4F96-916F-76E8F814F873}">
      <dsp:nvSpPr>
        <dsp:cNvPr id="0" name=""/>
        <dsp:cNvSpPr/>
      </dsp:nvSpPr>
      <dsp:spPr>
        <a:xfrm>
          <a:off x="5452068" y="1030227"/>
          <a:ext cx="2112284" cy="1813459"/>
        </a:xfrm>
        <a:prstGeom prst="hexagon">
          <a:avLst>
            <a:gd name="adj" fmla="val 25000"/>
            <a:gd name="vf" fmla="val 115470"/>
          </a:avLst>
        </a:prstGeom>
        <a:solidFill>
          <a:schemeClr val="accent2"/>
        </a:solidFill>
        <a:ln w="12700" cap="flat" cmpd="sng" algn="ctr">
          <a:solidFill>
            <a:schemeClr val="accent2">
              <a:hueOff val="-2333058"/>
              <a:satOff val="35135"/>
              <a:lumOff val="-19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Specsavers "/>
            </a:rPr>
            <a:t>Hearing Care or Contact Lenses</a:t>
          </a:r>
        </a:p>
      </dsp:txBody>
      <dsp:txXfrm>
        <a:off x="5779213" y="1311091"/>
        <a:ext cx="1457994" cy="1251731"/>
      </dsp:txXfrm>
    </dsp:sp>
    <dsp:sp modelId="{43782017-2BF9-470A-B83B-45DF5A2AE154}">
      <dsp:nvSpPr>
        <dsp:cNvPr id="0" name=""/>
        <dsp:cNvSpPr/>
      </dsp:nvSpPr>
      <dsp:spPr>
        <a:xfrm>
          <a:off x="7279877" y="1833903"/>
          <a:ext cx="246395" cy="21238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2073829"/>
              <a:satOff val="31231"/>
              <a:lumOff val="-17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0293A2-A4B4-4F28-A4AD-C624D31B3C4C}">
      <dsp:nvSpPr>
        <dsp:cNvPr id="0" name=""/>
        <dsp:cNvSpPr/>
      </dsp:nvSpPr>
      <dsp:spPr>
        <a:xfrm>
          <a:off x="9087527" y="1053078"/>
          <a:ext cx="2112284" cy="1813459"/>
        </a:xfrm>
        <a:prstGeom prst="hexagon">
          <a:avLst>
            <a:gd name="adj" fmla="val 25000"/>
            <a:gd name="vf" fmla="val 115470"/>
          </a:avLst>
        </a:prstGeom>
        <a:solidFill>
          <a:srgbClr val="002060">
            <a:alpha val="90000"/>
          </a:srgbClr>
        </a:solidFill>
        <a:ln w="12700" cap="flat" cmpd="sng" algn="ctr">
          <a:solidFill>
            <a:schemeClr val="accent2">
              <a:hueOff val="-2333058"/>
              <a:satOff val="35135"/>
              <a:lumOff val="-19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84B9BF-F5F3-4672-9D53-AE33C3F3C96C}">
      <dsp:nvSpPr>
        <dsp:cNvPr id="0" name=""/>
        <dsp:cNvSpPr/>
      </dsp:nvSpPr>
      <dsp:spPr>
        <a:xfrm>
          <a:off x="7681951" y="2082487"/>
          <a:ext cx="246395" cy="21238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2419468"/>
              <a:satOff val="36437"/>
              <a:lumOff val="-19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DBE30F-DB56-4EF7-AD2F-E53720EC42C5}">
      <dsp:nvSpPr>
        <dsp:cNvPr id="0" name=""/>
        <dsp:cNvSpPr/>
      </dsp:nvSpPr>
      <dsp:spPr>
        <a:xfrm>
          <a:off x="5417430" y="2990245"/>
          <a:ext cx="2163951" cy="1813459"/>
        </a:xfrm>
        <a:prstGeom prst="hexagon">
          <a:avLst>
            <a:gd name="adj" fmla="val 25000"/>
            <a:gd name="vf" fmla="val 115470"/>
          </a:avLst>
        </a:prstGeom>
        <a:solidFill>
          <a:schemeClr val="bg1">
            <a:lumMod val="65000"/>
          </a:schemeClr>
        </a:solidFill>
        <a:ln w="12700" cap="flat" cmpd="sng" algn="ctr">
          <a:solidFill>
            <a:schemeClr val="accent2">
              <a:hueOff val="-3110744"/>
              <a:satOff val="46847"/>
              <a:lumOff val="-25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Specsavers "/>
            </a:rPr>
            <a:t>Optometrist</a:t>
          </a:r>
        </a:p>
      </dsp:txBody>
      <dsp:txXfrm>
        <a:off x="5748881" y="3268011"/>
        <a:ext cx="1501049" cy="1257927"/>
      </dsp:txXfrm>
    </dsp:sp>
    <dsp:sp modelId="{EFD40C24-585D-4175-96F2-C0913142BEE2}">
      <dsp:nvSpPr>
        <dsp:cNvPr id="0" name=""/>
        <dsp:cNvSpPr/>
      </dsp:nvSpPr>
      <dsp:spPr>
        <a:xfrm>
          <a:off x="8724223" y="1564307"/>
          <a:ext cx="246395" cy="21238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2765106"/>
              <a:satOff val="41642"/>
              <a:lumOff val="-2267"/>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499BE0-DD5A-4CFC-95B4-DCDA3CD8813A}">
      <dsp:nvSpPr>
        <dsp:cNvPr id="0" name=""/>
        <dsp:cNvSpPr/>
      </dsp:nvSpPr>
      <dsp:spPr>
        <a:xfrm>
          <a:off x="7320369" y="2125301"/>
          <a:ext cx="2112284" cy="1813459"/>
        </a:xfrm>
        <a:prstGeom prst="hexagon">
          <a:avLst>
            <a:gd name="adj" fmla="val 25000"/>
            <a:gd name="vf" fmla="val 115470"/>
          </a:avLst>
        </a:prstGeom>
        <a:solidFill>
          <a:schemeClr val="tx2">
            <a:lumMod val="75000"/>
            <a:alpha val="90000"/>
          </a:schemeClr>
        </a:solidFill>
        <a:ln w="12700" cap="flat" cmpd="sng" algn="ctr">
          <a:solidFill>
            <a:schemeClr val="accent2">
              <a:hueOff val="-3110744"/>
              <a:satOff val="46847"/>
              <a:lumOff val="-255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B7373A-255C-4F77-8A5F-513D7DF441C4}">
      <dsp:nvSpPr>
        <dsp:cNvPr id="0" name=""/>
        <dsp:cNvSpPr/>
      </dsp:nvSpPr>
      <dsp:spPr>
        <a:xfrm>
          <a:off x="9508640" y="1097321"/>
          <a:ext cx="246395" cy="21238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3110744"/>
              <a:satOff val="46847"/>
              <a:lumOff val="-255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42ADB4-51EC-0E44-B79F-E514187CF1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A2FA15-CC1D-1947-8F55-081EFD63E8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5F4CC1-6FC2-3545-AA55-575F0902D4B8}" type="datetimeFigureOut">
              <a:rPr lang="en-US" smtClean="0"/>
              <a:t>1/17/2023</a:t>
            </a:fld>
            <a:endParaRPr lang="en-US"/>
          </a:p>
        </p:txBody>
      </p:sp>
      <p:sp>
        <p:nvSpPr>
          <p:cNvPr id="4" name="Footer Placeholder 3">
            <a:extLst>
              <a:ext uri="{FF2B5EF4-FFF2-40B4-BE49-F238E27FC236}">
                <a16:creationId xmlns:a16="http://schemas.microsoft.com/office/drawing/2014/main" id="{EFE95E78-6599-4B4A-8E22-6982A981E4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70F3FB-7FAA-5543-AE69-0B90057217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C9497B-769C-B94C-8D4D-A9BB088F0C19}" type="slidenum">
              <a:rPr lang="en-US" smtClean="0"/>
              <a:t>‹#›</a:t>
            </a:fld>
            <a:endParaRPr lang="en-US"/>
          </a:p>
        </p:txBody>
      </p:sp>
    </p:spTree>
    <p:extLst>
      <p:ext uri="{BB962C8B-B14F-4D97-AF65-F5344CB8AC3E}">
        <p14:creationId xmlns:p14="http://schemas.microsoft.com/office/powerpoint/2010/main" val="2227922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5EAAD-9CEF-7947-BA7C-BF7170D7025F}"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48E12-2508-EC48-8C8F-6EBA1DD7F91A}" type="slidenum">
              <a:rPr lang="en-US" smtClean="0"/>
              <a:t>‹#›</a:t>
            </a:fld>
            <a:endParaRPr lang="en-US"/>
          </a:p>
        </p:txBody>
      </p:sp>
    </p:spTree>
    <p:extLst>
      <p:ext uri="{BB962C8B-B14F-4D97-AF65-F5344CB8AC3E}">
        <p14:creationId xmlns:p14="http://schemas.microsoft.com/office/powerpoint/2010/main" val="417654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2021 marked the 37</a:t>
            </a:r>
            <a:r>
              <a:rPr lang="en-GB" baseline="30000" dirty="0"/>
              <a:t>th</a:t>
            </a:r>
            <a:r>
              <a:rPr lang="en-GB" dirty="0"/>
              <a:t> anniversary of Specsavers and although the business has evolved remarkably over more than three decades, one critical element that has remained constant is having passionate and highly-skilled people at the heart of everything we do. Being knowledgeable and accessible is essential to delivering world-class customer experiences, but what our 41 million customers across the globe really remember is great human interactions: the special care and attention that our people provide every day. </a:t>
            </a:r>
          </a:p>
          <a:p>
            <a:endParaRPr lang="en-US" dirty="0"/>
          </a:p>
        </p:txBody>
      </p:sp>
      <p:sp>
        <p:nvSpPr>
          <p:cNvPr id="4" name="Slide Number Placeholder 3"/>
          <p:cNvSpPr>
            <a:spLocks noGrp="1"/>
          </p:cNvSpPr>
          <p:nvPr>
            <p:ph type="sldNum" sz="quarter" idx="5"/>
          </p:nvPr>
        </p:nvSpPr>
        <p:spPr/>
        <p:txBody>
          <a:bodyPr/>
          <a:lstStyle/>
          <a:p>
            <a:fld id="{30348E12-2508-EC48-8C8F-6EBA1DD7F91A}" type="slidenum">
              <a:rPr lang="en-US" smtClean="0"/>
              <a:t>2</a:t>
            </a:fld>
            <a:endParaRPr lang="en-US"/>
          </a:p>
        </p:txBody>
      </p:sp>
    </p:spTree>
    <p:extLst>
      <p:ext uri="{BB962C8B-B14F-4D97-AF65-F5344CB8AC3E}">
        <p14:creationId xmlns:p14="http://schemas.microsoft.com/office/powerpoint/2010/main" val="22974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Our purpose is what should drive our work every day.</a:t>
            </a:r>
            <a:endParaRPr lang="en-US"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We stepped back and, by looked hard at the reasons we exist, which go back to why Doug and Mary started Specsavers back in 1984. At the core, it remains the same, but we wanted to bring it to the forefront of our day-to-day outputs.</a:t>
            </a:r>
            <a:r>
              <a:rPr lang="en-US"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30348E12-2508-EC48-8C8F-6EBA1DD7F91A}" type="slidenum">
              <a:rPr lang="en-US" smtClean="0"/>
              <a:t>3</a:t>
            </a:fld>
            <a:endParaRPr lang="en-US"/>
          </a:p>
        </p:txBody>
      </p:sp>
    </p:spTree>
    <p:extLst>
      <p:ext uri="{BB962C8B-B14F-4D97-AF65-F5344CB8AC3E}">
        <p14:creationId xmlns:p14="http://schemas.microsoft.com/office/powerpoint/2010/main" val="255358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348E12-2508-EC48-8C8F-6EBA1DD7F91A}" type="slidenum">
              <a:rPr lang="en-US" smtClean="0"/>
              <a:t>8</a:t>
            </a:fld>
            <a:endParaRPr lang="en-US"/>
          </a:p>
        </p:txBody>
      </p:sp>
    </p:spTree>
    <p:extLst>
      <p:ext uri="{BB962C8B-B14F-4D97-AF65-F5344CB8AC3E}">
        <p14:creationId xmlns:p14="http://schemas.microsoft.com/office/powerpoint/2010/main" val="1553277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tyle 1 - green">
    <p:spTree>
      <p:nvGrpSpPr>
        <p:cNvPr id="1" name=""/>
        <p:cNvGrpSpPr/>
        <p:nvPr/>
      </p:nvGrpSpPr>
      <p:grpSpPr>
        <a:xfrm>
          <a:off x="0" y="0"/>
          <a:ext cx="0" cy="0"/>
          <a:chOff x="0" y="0"/>
          <a:chExt cx="0" cy="0"/>
        </a:xfrm>
      </p:grpSpPr>
      <p:pic>
        <p:nvPicPr>
          <p:cNvPr id="9" name="Picture 8" descr="Diagram, venn diagram&#10;&#10;Description automatically generated">
            <a:extLst>
              <a:ext uri="{FF2B5EF4-FFF2-40B4-BE49-F238E27FC236}">
                <a16:creationId xmlns:a16="http://schemas.microsoft.com/office/drawing/2014/main" id="{38CDF59C-859E-DE46-8816-18EBC49818D0}"/>
              </a:ext>
            </a:extLst>
          </p:cNvPr>
          <p:cNvPicPr>
            <a:picLocks noChangeAspect="1"/>
          </p:cNvPicPr>
          <p:nvPr userDrawn="1"/>
        </p:nvPicPr>
        <p:blipFill rotWithShape="1">
          <a:blip r:embed="rId2"/>
          <a:srcRect t="10936" b="49281"/>
          <a:stretch/>
        </p:blipFill>
        <p:spPr>
          <a:xfrm>
            <a:off x="0" y="0"/>
            <a:ext cx="12192000" cy="6858000"/>
          </a:xfrm>
          <a:prstGeom prst="rect">
            <a:avLst/>
          </a:prstGeom>
        </p:spPr>
      </p:pic>
      <p:sp>
        <p:nvSpPr>
          <p:cNvPr id="11" name="Footer Placeholder 4">
            <a:extLst>
              <a:ext uri="{FF2B5EF4-FFF2-40B4-BE49-F238E27FC236}">
                <a16:creationId xmlns:a16="http://schemas.microsoft.com/office/drawing/2014/main" id="{15D9CD26-E372-5D4B-86E0-3F5CA48E393A}"/>
              </a:ext>
            </a:extLst>
          </p:cNvPr>
          <p:cNvSpPr>
            <a:spLocks noGrp="1"/>
          </p:cNvSpPr>
          <p:nvPr>
            <p:ph type="ftr" sz="quarter" idx="3"/>
          </p:nvPr>
        </p:nvSpPr>
        <p:spPr>
          <a:xfrm>
            <a:off x="450000" y="6306329"/>
            <a:ext cx="9000000" cy="194661"/>
          </a:xfrm>
          <a:prstGeom prst="rect">
            <a:avLst/>
          </a:prstGeom>
        </p:spPr>
        <p:txBody>
          <a:bodyPr vert="horz" lIns="0" tIns="0" rIns="0" bIns="0" rtlCol="0" anchor="ctr"/>
          <a:lstStyle>
            <a:lvl1pPr algn="l">
              <a:defRPr sz="1100" b="0" i="0">
                <a:solidFill>
                  <a:schemeClr val="bg1"/>
                </a:solidFill>
                <a:latin typeface="Specsavers" panose="020B0504030201040103" pitchFamily="34" charset="77"/>
              </a:defRPr>
            </a:lvl1pPr>
          </a:lstStyle>
          <a:p>
            <a:r>
              <a:rPr lang="en-AU" dirty="0"/>
              <a:t>Update the footer</a:t>
            </a:r>
            <a:endParaRPr lang="en-US" dirty="0"/>
          </a:p>
        </p:txBody>
      </p:sp>
      <p:sp>
        <p:nvSpPr>
          <p:cNvPr id="8" name="Content Placeholder 2">
            <a:extLst>
              <a:ext uri="{FF2B5EF4-FFF2-40B4-BE49-F238E27FC236}">
                <a16:creationId xmlns:a16="http://schemas.microsoft.com/office/drawing/2014/main" id="{397E1FC9-C495-BB45-B9C3-E8E29429E1CF}"/>
              </a:ext>
            </a:extLst>
          </p:cNvPr>
          <p:cNvSpPr>
            <a:spLocks noGrp="1"/>
          </p:cNvSpPr>
          <p:nvPr>
            <p:ph idx="11" hasCustomPrompt="1"/>
          </p:nvPr>
        </p:nvSpPr>
        <p:spPr>
          <a:xfrm>
            <a:off x="450000" y="3060000"/>
            <a:ext cx="11183272" cy="686092"/>
          </a:xfrm>
          <a:prstGeom prst="rect">
            <a:avLst/>
          </a:prstGeom>
        </p:spPr>
        <p:txBody>
          <a:bodyPr lIns="0" tIns="0" rIns="0" bIns="0">
            <a:noAutofit/>
          </a:bodyPr>
          <a:lstStyle>
            <a:lvl1pPr marL="0" indent="0">
              <a:lnSpc>
                <a:spcPts val="2900"/>
              </a:lnSpc>
              <a:spcBef>
                <a:spcPts val="0"/>
              </a:spcBef>
              <a:buNone/>
              <a:defRPr sz="2400" b="0" i="0">
                <a:solidFill>
                  <a:schemeClr val="bg1"/>
                </a:solidFill>
                <a:latin typeface="Specsavers" panose="020B0504030201040103" pitchFamily="34" charset="77"/>
              </a:defRPr>
            </a:lvl1pPr>
          </a:lstStyle>
          <a:p>
            <a:pPr lvl="0"/>
            <a:r>
              <a:rPr lang="en-US" dirty="0"/>
              <a:t>Subheading</a:t>
            </a:r>
          </a:p>
        </p:txBody>
      </p:sp>
      <p:sp>
        <p:nvSpPr>
          <p:cNvPr id="13" name="Title 7">
            <a:extLst>
              <a:ext uri="{FF2B5EF4-FFF2-40B4-BE49-F238E27FC236}">
                <a16:creationId xmlns:a16="http://schemas.microsoft.com/office/drawing/2014/main" id="{F0A02AEC-7DE9-704D-980F-EACCA52B7BBD}"/>
              </a:ext>
            </a:extLst>
          </p:cNvPr>
          <p:cNvSpPr>
            <a:spLocks noGrp="1"/>
          </p:cNvSpPr>
          <p:nvPr>
            <p:ph type="title" hasCustomPrompt="1"/>
          </p:nvPr>
        </p:nvSpPr>
        <p:spPr>
          <a:xfrm>
            <a:off x="450000" y="2160000"/>
            <a:ext cx="11183272" cy="686092"/>
          </a:xfrm>
          <a:prstGeom prst="rect">
            <a:avLst/>
          </a:prstGeom>
        </p:spPr>
        <p:txBody>
          <a:bodyPr lIns="0" tIns="0" rIns="0" bIns="0"/>
          <a:lstStyle>
            <a:lvl1pPr>
              <a:lnSpc>
                <a:spcPts val="5700"/>
              </a:lnSpc>
              <a:defRPr sz="5400" b="0" i="0">
                <a:solidFill>
                  <a:schemeClr val="bg1"/>
                </a:solidFill>
                <a:latin typeface="Specsavers Medium" panose="020B0504030201040103" pitchFamily="34" charset="77"/>
              </a:defRPr>
            </a:lvl1pPr>
          </a:lstStyle>
          <a:p>
            <a:r>
              <a:rPr lang="en-US" dirty="0"/>
              <a:t>Heading goes here</a:t>
            </a:r>
          </a:p>
        </p:txBody>
      </p:sp>
      <p:pic>
        <p:nvPicPr>
          <p:cNvPr id="10" name="Picture 9">
            <a:extLst>
              <a:ext uri="{FF2B5EF4-FFF2-40B4-BE49-F238E27FC236}">
                <a16:creationId xmlns:a16="http://schemas.microsoft.com/office/drawing/2014/main" id="{3224B3A0-5F26-6347-BB59-28456FD21656}"/>
              </a:ext>
            </a:extLst>
          </p:cNvPr>
          <p:cNvPicPr>
            <a:picLocks noChangeAspect="1"/>
          </p:cNvPicPr>
          <p:nvPr userDrawn="1"/>
        </p:nvPicPr>
        <p:blipFill>
          <a:blip r:embed="rId3"/>
          <a:stretch>
            <a:fillRect/>
          </a:stretch>
        </p:blipFill>
        <p:spPr>
          <a:xfrm>
            <a:off x="9875776" y="5619625"/>
            <a:ext cx="1926569" cy="931528"/>
          </a:xfrm>
          <a:prstGeom prst="rect">
            <a:avLst/>
          </a:prstGeom>
        </p:spPr>
      </p:pic>
    </p:spTree>
    <p:extLst>
      <p:ext uri="{BB962C8B-B14F-4D97-AF65-F5344CB8AC3E}">
        <p14:creationId xmlns:p14="http://schemas.microsoft.com/office/powerpoint/2010/main" val="228205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36D4-3550-4D4E-8F09-75309392D068}"/>
              </a:ext>
            </a:extLst>
          </p:cNvPr>
          <p:cNvSpPr>
            <a:spLocks noGrp="1"/>
          </p:cNvSpPr>
          <p:nvPr>
            <p:ph type="title"/>
          </p:nvPr>
        </p:nvSpPr>
        <p:spPr>
          <a:xfrm>
            <a:off x="450000" y="450000"/>
            <a:ext cx="11199839" cy="384325"/>
          </a:xfrm>
          <a:prstGeom prst="rect">
            <a:avLst/>
          </a:prstGeo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51FC684B-5BB3-6D4A-A26B-3D0685A6F24C}"/>
              </a:ext>
            </a:extLst>
          </p:cNvPr>
          <p:cNvSpPr>
            <a:spLocks noGrp="1"/>
          </p:cNvSpPr>
          <p:nvPr>
            <p:ph type="ftr" sz="quarter" idx="10"/>
          </p:nvPr>
        </p:nvSpPr>
        <p:spPr>
          <a:xfrm>
            <a:off x="450000" y="6306329"/>
            <a:ext cx="11199838" cy="194661"/>
          </a:xfrm>
          <a:prstGeom prst="rect">
            <a:avLst/>
          </a:prstGeom>
        </p:spPr>
        <p:txBody>
          <a:bodyPr/>
          <a:lstStyle/>
          <a:p>
            <a:r>
              <a:rPr lang="en-AU"/>
              <a:t>Update the footer</a:t>
            </a:r>
            <a:endParaRPr lang="en-US" dirty="0"/>
          </a:p>
        </p:txBody>
      </p:sp>
      <p:sp>
        <p:nvSpPr>
          <p:cNvPr id="4" name="Content Placeholder 25">
            <a:extLst>
              <a:ext uri="{FF2B5EF4-FFF2-40B4-BE49-F238E27FC236}">
                <a16:creationId xmlns:a16="http://schemas.microsoft.com/office/drawing/2014/main" id="{F4B9B9D1-631A-C346-BD9B-F8453B432FD9}"/>
              </a:ext>
            </a:extLst>
          </p:cNvPr>
          <p:cNvSpPr>
            <a:spLocks noGrp="1"/>
          </p:cNvSpPr>
          <p:nvPr>
            <p:ph sz="quarter" idx="12"/>
          </p:nvPr>
        </p:nvSpPr>
        <p:spPr>
          <a:xfrm>
            <a:off x="450000" y="1080000"/>
            <a:ext cx="11199812" cy="48780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32882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divider - light grey">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CBDBD2A9-0274-0442-B2C6-3C2D096F6891}"/>
              </a:ext>
            </a:extLst>
          </p:cNvPr>
          <p:cNvPicPr>
            <a:picLocks noChangeAspect="1"/>
          </p:cNvPicPr>
          <p:nvPr userDrawn="1"/>
        </p:nvPicPr>
        <p:blipFill rotWithShape="1">
          <a:blip r:embed="rId2"/>
          <a:srcRect t="26912" b="33336"/>
          <a:stretch/>
        </p:blipFill>
        <p:spPr>
          <a:xfrm>
            <a:off x="0" y="0"/>
            <a:ext cx="12192000" cy="6858000"/>
          </a:xfrm>
          <a:prstGeom prst="rect">
            <a:avLst/>
          </a:prstGeom>
        </p:spPr>
      </p:pic>
      <p:sp>
        <p:nvSpPr>
          <p:cNvPr id="7" name="Title 7">
            <a:extLst>
              <a:ext uri="{FF2B5EF4-FFF2-40B4-BE49-F238E27FC236}">
                <a16:creationId xmlns:a16="http://schemas.microsoft.com/office/drawing/2014/main" id="{B5118528-476F-FA49-8D39-54C379405D5A}"/>
              </a:ext>
            </a:extLst>
          </p:cNvPr>
          <p:cNvSpPr>
            <a:spLocks noGrp="1"/>
          </p:cNvSpPr>
          <p:nvPr>
            <p:ph type="title" hasCustomPrompt="1"/>
          </p:nvPr>
        </p:nvSpPr>
        <p:spPr>
          <a:xfrm>
            <a:off x="450000" y="2160000"/>
            <a:ext cx="11183272" cy="686092"/>
          </a:xfrm>
          <a:prstGeom prst="rect">
            <a:avLst/>
          </a:prstGeom>
        </p:spPr>
        <p:txBody>
          <a:bodyPr lIns="0" tIns="0" rIns="0" bIns="0"/>
          <a:lstStyle>
            <a:lvl1pPr>
              <a:lnSpc>
                <a:spcPts val="5700"/>
              </a:lnSpc>
              <a:defRPr sz="5400" b="0" i="0">
                <a:solidFill>
                  <a:srgbClr val="2D2D2D"/>
                </a:solidFill>
                <a:latin typeface="Specsavers Medium" panose="020B0504030201040103" pitchFamily="34" charset="77"/>
              </a:defRPr>
            </a:lvl1pPr>
          </a:lstStyle>
          <a:p>
            <a:r>
              <a:rPr lang="en-US" dirty="0"/>
              <a:t>Heading goes here</a:t>
            </a:r>
          </a:p>
        </p:txBody>
      </p:sp>
      <p:sp>
        <p:nvSpPr>
          <p:cNvPr id="10" name="Content Placeholder 2">
            <a:extLst>
              <a:ext uri="{FF2B5EF4-FFF2-40B4-BE49-F238E27FC236}">
                <a16:creationId xmlns:a16="http://schemas.microsoft.com/office/drawing/2014/main" id="{49C17296-4C5E-BD4F-B2DA-37D299AA2839}"/>
              </a:ext>
            </a:extLst>
          </p:cNvPr>
          <p:cNvSpPr>
            <a:spLocks noGrp="1"/>
          </p:cNvSpPr>
          <p:nvPr>
            <p:ph idx="11" hasCustomPrompt="1"/>
          </p:nvPr>
        </p:nvSpPr>
        <p:spPr>
          <a:xfrm>
            <a:off x="450000" y="3060000"/>
            <a:ext cx="11183272" cy="686092"/>
          </a:xfrm>
          <a:prstGeom prst="rect">
            <a:avLst/>
          </a:prstGeom>
        </p:spPr>
        <p:txBody>
          <a:bodyPr lIns="0" tIns="0" rIns="0" bIns="0">
            <a:noAutofit/>
          </a:bodyPr>
          <a:lstStyle>
            <a:lvl1pPr marL="0" indent="0">
              <a:lnSpc>
                <a:spcPts val="2900"/>
              </a:lnSpc>
              <a:spcBef>
                <a:spcPts val="0"/>
              </a:spcBef>
              <a:buNone/>
              <a:defRPr sz="2400" b="0" i="0">
                <a:solidFill>
                  <a:srgbClr val="2D2D2D"/>
                </a:solidFill>
                <a:latin typeface="Specsavers" panose="020B0504030201040103" pitchFamily="34" charset="77"/>
              </a:defRPr>
            </a:lvl1pPr>
          </a:lstStyle>
          <a:p>
            <a:pPr lvl="0"/>
            <a:r>
              <a:rPr lang="en-US" dirty="0"/>
              <a:t>Subheading</a:t>
            </a:r>
          </a:p>
        </p:txBody>
      </p:sp>
      <p:sp>
        <p:nvSpPr>
          <p:cNvPr id="11" name="Footer Placeholder 4">
            <a:extLst>
              <a:ext uri="{FF2B5EF4-FFF2-40B4-BE49-F238E27FC236}">
                <a16:creationId xmlns:a16="http://schemas.microsoft.com/office/drawing/2014/main" id="{0AD3062C-2126-2E48-9481-3530DB58B2A5}"/>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b="0" i="0">
                <a:solidFill>
                  <a:srgbClr val="636360"/>
                </a:solidFill>
                <a:latin typeface="Specsavers" panose="020B0504030201040103" pitchFamily="34" charset="77"/>
              </a:defRPr>
            </a:lvl1pPr>
          </a:lstStyle>
          <a:p>
            <a:r>
              <a:rPr lang="en-AU"/>
              <a:t>Update the footer</a:t>
            </a:r>
            <a:endParaRPr lang="en-US" dirty="0"/>
          </a:p>
        </p:txBody>
      </p:sp>
    </p:spTree>
    <p:extLst>
      <p:ext uri="{BB962C8B-B14F-4D97-AF65-F5344CB8AC3E}">
        <p14:creationId xmlns:p14="http://schemas.microsoft.com/office/powerpoint/2010/main" val="631354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F6A3DE-E6D9-C248-9E95-EB5FD1ED193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V="1">
            <a:off x="0" y="-1"/>
            <a:ext cx="12192000" cy="6858001"/>
          </a:xfrm>
          <a:prstGeom prst="rect">
            <a:avLst/>
          </a:prstGeom>
        </p:spPr>
      </p:pic>
      <p:sp>
        <p:nvSpPr>
          <p:cNvPr id="12" name="Content Placeholder 2">
            <a:extLst>
              <a:ext uri="{FF2B5EF4-FFF2-40B4-BE49-F238E27FC236}">
                <a16:creationId xmlns:a16="http://schemas.microsoft.com/office/drawing/2014/main" id="{400EF1F5-27EE-254F-A8A7-B7D04C4EB665}"/>
              </a:ext>
            </a:extLst>
          </p:cNvPr>
          <p:cNvSpPr>
            <a:spLocks noGrp="1"/>
          </p:cNvSpPr>
          <p:nvPr>
            <p:ph idx="11" hasCustomPrompt="1"/>
          </p:nvPr>
        </p:nvSpPr>
        <p:spPr>
          <a:xfrm>
            <a:off x="450000" y="3060000"/>
            <a:ext cx="11183272" cy="686092"/>
          </a:xfrm>
          <a:prstGeom prst="rect">
            <a:avLst/>
          </a:prstGeom>
        </p:spPr>
        <p:txBody>
          <a:bodyPr lIns="0" tIns="0" rIns="0" bIns="0">
            <a:noAutofit/>
          </a:bodyPr>
          <a:lstStyle>
            <a:lvl1pPr marL="0" indent="0">
              <a:lnSpc>
                <a:spcPts val="2900"/>
              </a:lnSpc>
              <a:spcBef>
                <a:spcPts val="0"/>
              </a:spcBef>
              <a:buNone/>
              <a:defRPr sz="2400" b="0" i="0">
                <a:solidFill>
                  <a:schemeClr val="bg1"/>
                </a:solidFill>
                <a:latin typeface="Specsavers" panose="020B0504030201040103" pitchFamily="34" charset="77"/>
              </a:defRPr>
            </a:lvl1pPr>
          </a:lstStyle>
          <a:p>
            <a:pPr lvl="0"/>
            <a:r>
              <a:rPr lang="en-US" dirty="0"/>
              <a:t>Subheading</a:t>
            </a:r>
          </a:p>
        </p:txBody>
      </p:sp>
      <p:sp>
        <p:nvSpPr>
          <p:cNvPr id="13" name="Title 7">
            <a:extLst>
              <a:ext uri="{FF2B5EF4-FFF2-40B4-BE49-F238E27FC236}">
                <a16:creationId xmlns:a16="http://schemas.microsoft.com/office/drawing/2014/main" id="{30A56D02-AB13-0543-9917-57FCB9B9884D}"/>
              </a:ext>
            </a:extLst>
          </p:cNvPr>
          <p:cNvSpPr>
            <a:spLocks noGrp="1"/>
          </p:cNvSpPr>
          <p:nvPr>
            <p:ph type="title" hasCustomPrompt="1"/>
          </p:nvPr>
        </p:nvSpPr>
        <p:spPr>
          <a:xfrm>
            <a:off x="450000" y="2160000"/>
            <a:ext cx="11183272" cy="686092"/>
          </a:xfrm>
          <a:prstGeom prst="rect">
            <a:avLst/>
          </a:prstGeom>
        </p:spPr>
        <p:txBody>
          <a:bodyPr lIns="0" tIns="0" rIns="0" bIns="0"/>
          <a:lstStyle>
            <a:lvl1pPr>
              <a:lnSpc>
                <a:spcPts val="5700"/>
              </a:lnSpc>
              <a:defRPr sz="5400" b="0" i="0">
                <a:solidFill>
                  <a:schemeClr val="bg1"/>
                </a:solidFill>
                <a:latin typeface="Specsavers Medium" panose="020B0504030201040103" pitchFamily="34" charset="77"/>
              </a:defRPr>
            </a:lvl1pPr>
          </a:lstStyle>
          <a:p>
            <a:r>
              <a:rPr lang="en-US" dirty="0"/>
              <a:t>Heading goes here</a:t>
            </a:r>
          </a:p>
        </p:txBody>
      </p:sp>
      <p:sp>
        <p:nvSpPr>
          <p:cNvPr id="8" name="Footer Placeholder 4">
            <a:extLst>
              <a:ext uri="{FF2B5EF4-FFF2-40B4-BE49-F238E27FC236}">
                <a16:creationId xmlns:a16="http://schemas.microsoft.com/office/drawing/2014/main" id="{BFB726C2-867D-E74F-A11E-CD53AAB6F65C}"/>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b="0" i="0">
                <a:solidFill>
                  <a:schemeClr val="bg1"/>
                </a:solidFill>
                <a:latin typeface="Specsavers" panose="020B0504030201040103" pitchFamily="34" charset="77"/>
              </a:defRPr>
            </a:lvl1pPr>
          </a:lstStyle>
          <a:p>
            <a:r>
              <a:rPr lang="en-AU" dirty="0"/>
              <a:t>Update the footer</a:t>
            </a:r>
            <a:endParaRPr lang="en-US" dirty="0"/>
          </a:p>
        </p:txBody>
      </p:sp>
    </p:spTree>
    <p:extLst>
      <p:ext uri="{BB962C8B-B14F-4D97-AF65-F5344CB8AC3E}">
        <p14:creationId xmlns:p14="http://schemas.microsoft.com/office/powerpoint/2010/main" val="2283378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nav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23C15BD-C761-8349-838D-0189A93DEBAE}"/>
              </a:ext>
            </a:extLst>
          </p:cNvPr>
          <p:cNvPicPr>
            <a:picLocks noChangeAspect="1"/>
          </p:cNvPicPr>
          <p:nvPr userDrawn="1"/>
        </p:nvPicPr>
        <p:blipFill rotWithShape="1">
          <a:blip r:embed="rId2"/>
          <a:srcRect t="10204" b="10204"/>
          <a:stretch/>
        </p:blipFill>
        <p:spPr>
          <a:xfrm>
            <a:off x="0" y="-1"/>
            <a:ext cx="12192000" cy="6858001"/>
          </a:xfrm>
          <a:prstGeom prst="rect">
            <a:avLst/>
          </a:prstGeom>
        </p:spPr>
      </p:pic>
      <p:sp>
        <p:nvSpPr>
          <p:cNvPr id="11" name="Footer Placeholder 4">
            <a:extLst>
              <a:ext uri="{FF2B5EF4-FFF2-40B4-BE49-F238E27FC236}">
                <a16:creationId xmlns:a16="http://schemas.microsoft.com/office/drawing/2014/main" id="{A82F4222-BE23-B24E-B183-8A7307F00E04}"/>
              </a:ext>
            </a:extLst>
          </p:cNvPr>
          <p:cNvSpPr>
            <a:spLocks noGrp="1"/>
          </p:cNvSpPr>
          <p:nvPr>
            <p:ph type="ftr" sz="quarter" idx="3"/>
          </p:nvPr>
        </p:nvSpPr>
        <p:spPr>
          <a:xfrm>
            <a:off x="450000" y="6306329"/>
            <a:ext cx="9000000" cy="194661"/>
          </a:xfrm>
          <a:prstGeom prst="rect">
            <a:avLst/>
          </a:prstGeom>
        </p:spPr>
        <p:txBody>
          <a:bodyPr vert="horz" lIns="0" tIns="0" rIns="0" bIns="0" rtlCol="0" anchor="ctr"/>
          <a:lstStyle>
            <a:lvl1pPr algn="l">
              <a:defRPr sz="1100" b="0" i="0">
                <a:solidFill>
                  <a:schemeClr val="bg1"/>
                </a:solidFill>
                <a:latin typeface="Specsavers" panose="020B0504030201040103" pitchFamily="34" charset="77"/>
              </a:defRPr>
            </a:lvl1pPr>
          </a:lstStyle>
          <a:p>
            <a:r>
              <a:rPr lang="en-AU" dirty="0"/>
              <a:t>Update the footer</a:t>
            </a:r>
            <a:endParaRPr lang="en-US" dirty="0"/>
          </a:p>
        </p:txBody>
      </p:sp>
      <p:sp>
        <p:nvSpPr>
          <p:cNvPr id="12" name="Content Placeholder 2">
            <a:extLst>
              <a:ext uri="{FF2B5EF4-FFF2-40B4-BE49-F238E27FC236}">
                <a16:creationId xmlns:a16="http://schemas.microsoft.com/office/drawing/2014/main" id="{400EF1F5-27EE-254F-A8A7-B7D04C4EB665}"/>
              </a:ext>
            </a:extLst>
          </p:cNvPr>
          <p:cNvSpPr>
            <a:spLocks noGrp="1"/>
          </p:cNvSpPr>
          <p:nvPr>
            <p:ph idx="11" hasCustomPrompt="1"/>
          </p:nvPr>
        </p:nvSpPr>
        <p:spPr>
          <a:xfrm>
            <a:off x="450000" y="3060000"/>
            <a:ext cx="11183272" cy="686092"/>
          </a:xfrm>
          <a:prstGeom prst="rect">
            <a:avLst/>
          </a:prstGeom>
        </p:spPr>
        <p:txBody>
          <a:bodyPr lIns="0" tIns="0" rIns="0" bIns="0">
            <a:noAutofit/>
          </a:bodyPr>
          <a:lstStyle>
            <a:lvl1pPr marL="0" indent="0">
              <a:lnSpc>
                <a:spcPts val="2900"/>
              </a:lnSpc>
              <a:spcBef>
                <a:spcPts val="0"/>
              </a:spcBef>
              <a:buNone/>
              <a:defRPr sz="2400" b="0" i="0">
                <a:solidFill>
                  <a:schemeClr val="bg1"/>
                </a:solidFill>
                <a:latin typeface="Specsavers" panose="020B0504030201040103" pitchFamily="34" charset="77"/>
              </a:defRPr>
            </a:lvl1pPr>
          </a:lstStyle>
          <a:p>
            <a:pPr lvl="0"/>
            <a:r>
              <a:rPr lang="en-US" dirty="0"/>
              <a:t>Subheading</a:t>
            </a:r>
          </a:p>
        </p:txBody>
      </p:sp>
      <p:sp>
        <p:nvSpPr>
          <p:cNvPr id="13" name="Title 7">
            <a:extLst>
              <a:ext uri="{FF2B5EF4-FFF2-40B4-BE49-F238E27FC236}">
                <a16:creationId xmlns:a16="http://schemas.microsoft.com/office/drawing/2014/main" id="{30A56D02-AB13-0543-9917-57FCB9B9884D}"/>
              </a:ext>
            </a:extLst>
          </p:cNvPr>
          <p:cNvSpPr>
            <a:spLocks noGrp="1"/>
          </p:cNvSpPr>
          <p:nvPr>
            <p:ph type="title" hasCustomPrompt="1"/>
          </p:nvPr>
        </p:nvSpPr>
        <p:spPr>
          <a:xfrm>
            <a:off x="450000" y="2160000"/>
            <a:ext cx="11183272" cy="686092"/>
          </a:xfrm>
          <a:prstGeom prst="rect">
            <a:avLst/>
          </a:prstGeom>
        </p:spPr>
        <p:txBody>
          <a:bodyPr lIns="0" tIns="0" rIns="0" bIns="0"/>
          <a:lstStyle>
            <a:lvl1pPr>
              <a:lnSpc>
                <a:spcPts val="5700"/>
              </a:lnSpc>
              <a:defRPr sz="5400" b="0" i="0">
                <a:solidFill>
                  <a:schemeClr val="bg1"/>
                </a:solidFill>
                <a:latin typeface="Specsavers Medium" panose="020B0504030201040103" pitchFamily="34" charset="77"/>
              </a:defRPr>
            </a:lvl1pPr>
          </a:lstStyle>
          <a:p>
            <a:r>
              <a:rPr lang="en-US" dirty="0"/>
              <a:t>Heading goes here</a:t>
            </a:r>
          </a:p>
        </p:txBody>
      </p:sp>
    </p:spTree>
    <p:extLst>
      <p:ext uri="{BB962C8B-B14F-4D97-AF65-F5344CB8AC3E}">
        <p14:creationId xmlns:p14="http://schemas.microsoft.com/office/powerpoint/2010/main" val="750344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t">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6B35ECF8-DC6F-5D4E-9AEF-AE7F6CB3BA8B}"/>
              </a:ext>
            </a:extLst>
          </p:cNvPr>
          <p:cNvPicPr>
            <a:picLocks noChangeAspect="1"/>
          </p:cNvPicPr>
          <p:nvPr userDrawn="1"/>
        </p:nvPicPr>
        <p:blipFill rotWithShape="1">
          <a:blip r:embed="rId2"/>
          <a:srcRect t="33490" b="26727"/>
          <a:stretch/>
        </p:blipFill>
        <p:spPr>
          <a:xfrm>
            <a:off x="0" y="-1"/>
            <a:ext cx="12192000" cy="6858001"/>
          </a:xfrm>
          <a:prstGeom prst="rect">
            <a:avLst/>
          </a:prstGeom>
        </p:spPr>
      </p:pic>
      <p:sp>
        <p:nvSpPr>
          <p:cNvPr id="7" name="Title 7">
            <a:extLst>
              <a:ext uri="{FF2B5EF4-FFF2-40B4-BE49-F238E27FC236}">
                <a16:creationId xmlns:a16="http://schemas.microsoft.com/office/drawing/2014/main" id="{B5118528-476F-FA49-8D39-54C379405D5A}"/>
              </a:ext>
            </a:extLst>
          </p:cNvPr>
          <p:cNvSpPr>
            <a:spLocks noGrp="1"/>
          </p:cNvSpPr>
          <p:nvPr>
            <p:ph type="title" hasCustomPrompt="1"/>
          </p:nvPr>
        </p:nvSpPr>
        <p:spPr>
          <a:xfrm>
            <a:off x="450000" y="2160000"/>
            <a:ext cx="11183272" cy="686092"/>
          </a:xfrm>
          <a:prstGeom prst="rect">
            <a:avLst/>
          </a:prstGeom>
        </p:spPr>
        <p:txBody>
          <a:bodyPr lIns="0" tIns="0" rIns="0" bIns="0"/>
          <a:lstStyle>
            <a:lvl1pPr>
              <a:lnSpc>
                <a:spcPts val="5700"/>
              </a:lnSpc>
              <a:defRPr sz="5400" b="0" i="0">
                <a:solidFill>
                  <a:schemeClr val="bg1"/>
                </a:solidFill>
                <a:latin typeface="Specsavers Medium" panose="020B0504030201040103" pitchFamily="34" charset="77"/>
              </a:defRPr>
            </a:lvl1pPr>
          </a:lstStyle>
          <a:p>
            <a:r>
              <a:rPr lang="en-US" dirty="0"/>
              <a:t>Heading goes here</a:t>
            </a:r>
          </a:p>
        </p:txBody>
      </p:sp>
      <p:sp>
        <p:nvSpPr>
          <p:cNvPr id="10" name="Content Placeholder 2">
            <a:extLst>
              <a:ext uri="{FF2B5EF4-FFF2-40B4-BE49-F238E27FC236}">
                <a16:creationId xmlns:a16="http://schemas.microsoft.com/office/drawing/2014/main" id="{49C17296-4C5E-BD4F-B2DA-37D299AA2839}"/>
              </a:ext>
            </a:extLst>
          </p:cNvPr>
          <p:cNvSpPr>
            <a:spLocks noGrp="1"/>
          </p:cNvSpPr>
          <p:nvPr>
            <p:ph idx="11" hasCustomPrompt="1"/>
          </p:nvPr>
        </p:nvSpPr>
        <p:spPr>
          <a:xfrm>
            <a:off x="450000" y="3060000"/>
            <a:ext cx="11183272" cy="686092"/>
          </a:xfrm>
          <a:prstGeom prst="rect">
            <a:avLst/>
          </a:prstGeom>
        </p:spPr>
        <p:txBody>
          <a:bodyPr lIns="0" tIns="0" rIns="0" bIns="0">
            <a:noAutofit/>
          </a:bodyPr>
          <a:lstStyle>
            <a:lvl1pPr marL="0" indent="0">
              <a:lnSpc>
                <a:spcPts val="2900"/>
              </a:lnSpc>
              <a:spcBef>
                <a:spcPts val="0"/>
              </a:spcBef>
              <a:buNone/>
              <a:defRPr sz="2400" b="0" i="0">
                <a:solidFill>
                  <a:schemeClr val="bg1"/>
                </a:solidFill>
                <a:latin typeface="Specsavers" panose="020B0504030201040103" pitchFamily="34" charset="77"/>
              </a:defRPr>
            </a:lvl1pPr>
          </a:lstStyle>
          <a:p>
            <a:pPr lvl="0"/>
            <a:r>
              <a:rPr lang="en-US" dirty="0"/>
              <a:t>Subheading</a:t>
            </a:r>
          </a:p>
        </p:txBody>
      </p:sp>
      <p:sp>
        <p:nvSpPr>
          <p:cNvPr id="8" name="Footer Placeholder 4">
            <a:extLst>
              <a:ext uri="{FF2B5EF4-FFF2-40B4-BE49-F238E27FC236}">
                <a16:creationId xmlns:a16="http://schemas.microsoft.com/office/drawing/2014/main" id="{E30F0FE1-9033-BD48-8B7A-EC1ECA6B96EC}"/>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b="0" i="0">
                <a:solidFill>
                  <a:schemeClr val="bg1"/>
                </a:solidFill>
                <a:latin typeface="Specsavers" panose="020B0504030201040103" pitchFamily="34" charset="77"/>
              </a:defRPr>
            </a:lvl1pPr>
          </a:lstStyle>
          <a:p>
            <a:r>
              <a:rPr lang="en-AU" dirty="0"/>
              <a:t>Update the footer</a:t>
            </a:r>
            <a:endParaRPr lang="en-US" dirty="0"/>
          </a:p>
        </p:txBody>
      </p:sp>
    </p:spTree>
    <p:extLst>
      <p:ext uri="{BB962C8B-B14F-4D97-AF65-F5344CB8AC3E}">
        <p14:creationId xmlns:p14="http://schemas.microsoft.com/office/powerpoint/2010/main" val="824106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 light grey">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CBDBD2A9-0274-0442-B2C6-3C2D096F6891}"/>
              </a:ext>
            </a:extLst>
          </p:cNvPr>
          <p:cNvPicPr>
            <a:picLocks noChangeAspect="1"/>
          </p:cNvPicPr>
          <p:nvPr userDrawn="1"/>
        </p:nvPicPr>
        <p:blipFill rotWithShape="1">
          <a:blip r:embed="rId2"/>
          <a:srcRect t="26912" b="33336"/>
          <a:stretch/>
        </p:blipFill>
        <p:spPr>
          <a:xfrm>
            <a:off x="0" y="0"/>
            <a:ext cx="12192000" cy="6858000"/>
          </a:xfrm>
          <a:prstGeom prst="rect">
            <a:avLst/>
          </a:prstGeom>
        </p:spPr>
      </p:pic>
      <p:sp>
        <p:nvSpPr>
          <p:cNvPr id="7" name="Title 7">
            <a:extLst>
              <a:ext uri="{FF2B5EF4-FFF2-40B4-BE49-F238E27FC236}">
                <a16:creationId xmlns:a16="http://schemas.microsoft.com/office/drawing/2014/main" id="{B5118528-476F-FA49-8D39-54C379405D5A}"/>
              </a:ext>
            </a:extLst>
          </p:cNvPr>
          <p:cNvSpPr>
            <a:spLocks noGrp="1"/>
          </p:cNvSpPr>
          <p:nvPr>
            <p:ph type="title" hasCustomPrompt="1"/>
          </p:nvPr>
        </p:nvSpPr>
        <p:spPr>
          <a:xfrm>
            <a:off x="450000" y="2160000"/>
            <a:ext cx="11183272" cy="686092"/>
          </a:xfrm>
          <a:prstGeom prst="rect">
            <a:avLst/>
          </a:prstGeom>
        </p:spPr>
        <p:txBody>
          <a:bodyPr lIns="0" tIns="0" rIns="0" bIns="0"/>
          <a:lstStyle>
            <a:lvl1pPr>
              <a:lnSpc>
                <a:spcPts val="5700"/>
              </a:lnSpc>
              <a:defRPr sz="5400" b="0" i="0">
                <a:solidFill>
                  <a:srgbClr val="2D2D2D"/>
                </a:solidFill>
                <a:latin typeface="Specsavers Medium" panose="020B0504030201040103" pitchFamily="34" charset="77"/>
              </a:defRPr>
            </a:lvl1pPr>
          </a:lstStyle>
          <a:p>
            <a:r>
              <a:rPr lang="en-US" dirty="0"/>
              <a:t>Heading goes here</a:t>
            </a:r>
          </a:p>
        </p:txBody>
      </p:sp>
      <p:sp>
        <p:nvSpPr>
          <p:cNvPr id="10" name="Content Placeholder 2">
            <a:extLst>
              <a:ext uri="{FF2B5EF4-FFF2-40B4-BE49-F238E27FC236}">
                <a16:creationId xmlns:a16="http://schemas.microsoft.com/office/drawing/2014/main" id="{49C17296-4C5E-BD4F-B2DA-37D299AA2839}"/>
              </a:ext>
            </a:extLst>
          </p:cNvPr>
          <p:cNvSpPr>
            <a:spLocks noGrp="1"/>
          </p:cNvSpPr>
          <p:nvPr>
            <p:ph idx="11" hasCustomPrompt="1"/>
          </p:nvPr>
        </p:nvSpPr>
        <p:spPr>
          <a:xfrm>
            <a:off x="450000" y="3060000"/>
            <a:ext cx="11183272" cy="686092"/>
          </a:xfrm>
          <a:prstGeom prst="rect">
            <a:avLst/>
          </a:prstGeom>
        </p:spPr>
        <p:txBody>
          <a:bodyPr lIns="0" tIns="0" rIns="0" bIns="0">
            <a:noAutofit/>
          </a:bodyPr>
          <a:lstStyle>
            <a:lvl1pPr marL="0" indent="0">
              <a:lnSpc>
                <a:spcPts val="2900"/>
              </a:lnSpc>
              <a:spcBef>
                <a:spcPts val="0"/>
              </a:spcBef>
              <a:buNone/>
              <a:defRPr sz="2400" b="0" i="0">
                <a:solidFill>
                  <a:srgbClr val="2D2D2D"/>
                </a:solidFill>
                <a:latin typeface="Specsavers" panose="020B0504030201040103" pitchFamily="34" charset="77"/>
              </a:defRPr>
            </a:lvl1pPr>
          </a:lstStyle>
          <a:p>
            <a:pPr lvl="0"/>
            <a:r>
              <a:rPr lang="en-US" dirty="0"/>
              <a:t>Subheading</a:t>
            </a:r>
          </a:p>
        </p:txBody>
      </p:sp>
      <p:sp>
        <p:nvSpPr>
          <p:cNvPr id="11" name="Footer Placeholder 4">
            <a:extLst>
              <a:ext uri="{FF2B5EF4-FFF2-40B4-BE49-F238E27FC236}">
                <a16:creationId xmlns:a16="http://schemas.microsoft.com/office/drawing/2014/main" id="{0AD3062C-2126-2E48-9481-3530DB58B2A5}"/>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b="0" i="0">
                <a:solidFill>
                  <a:srgbClr val="636360"/>
                </a:solidFill>
                <a:latin typeface="Specsavers" panose="020B0504030201040103" pitchFamily="34" charset="77"/>
              </a:defRPr>
            </a:lvl1pPr>
          </a:lstStyle>
          <a:p>
            <a:r>
              <a:rPr lang="en-AU"/>
              <a:t>Update the footer</a:t>
            </a:r>
            <a:endParaRPr lang="en-US" dirty="0"/>
          </a:p>
        </p:txBody>
      </p:sp>
    </p:spTree>
    <p:extLst>
      <p:ext uri="{BB962C8B-B14F-4D97-AF65-F5344CB8AC3E}">
        <p14:creationId xmlns:p14="http://schemas.microsoft.com/office/powerpoint/2010/main" val="290659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ean backgroun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6341AE6-1717-FA4F-8E83-3862BFAD7DF9}"/>
              </a:ext>
            </a:extLst>
          </p:cNvPr>
          <p:cNvSpPr>
            <a:spLocks noGrp="1"/>
          </p:cNvSpPr>
          <p:nvPr>
            <p:ph type="ftr" sz="quarter" idx="10"/>
          </p:nvPr>
        </p:nvSpPr>
        <p:spPr>
          <a:xfrm>
            <a:off x="450000" y="6306329"/>
            <a:ext cx="11199838" cy="194661"/>
          </a:xfrm>
          <a:prstGeom prst="rect">
            <a:avLst/>
          </a:prstGeom>
        </p:spPr>
        <p:txBody>
          <a:bodyPr/>
          <a:lstStyle/>
          <a:p>
            <a:r>
              <a:rPr lang="en-AU"/>
              <a:t>Update the footer</a:t>
            </a:r>
            <a:endParaRPr lang="en-US" dirty="0"/>
          </a:p>
        </p:txBody>
      </p:sp>
    </p:spTree>
    <p:extLst>
      <p:ext uri="{BB962C8B-B14F-4D97-AF65-F5344CB8AC3E}">
        <p14:creationId xmlns:p14="http://schemas.microsoft.com/office/powerpoint/2010/main" val="966699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36D4-3550-4D4E-8F09-75309392D068}"/>
              </a:ext>
            </a:extLst>
          </p:cNvPr>
          <p:cNvSpPr>
            <a:spLocks noGrp="1"/>
          </p:cNvSpPr>
          <p:nvPr>
            <p:ph type="title"/>
          </p:nvPr>
        </p:nvSpPr>
        <p:spPr>
          <a:xfrm>
            <a:off x="450000" y="450000"/>
            <a:ext cx="11199839" cy="384325"/>
          </a:xfrm>
          <a:prstGeom prst="rect">
            <a:avLst/>
          </a:prstGeo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51FC684B-5BB3-6D4A-A26B-3D0685A6F24C}"/>
              </a:ext>
            </a:extLst>
          </p:cNvPr>
          <p:cNvSpPr>
            <a:spLocks noGrp="1"/>
          </p:cNvSpPr>
          <p:nvPr>
            <p:ph type="ftr" sz="quarter" idx="10"/>
          </p:nvPr>
        </p:nvSpPr>
        <p:spPr>
          <a:xfrm>
            <a:off x="450000" y="6306329"/>
            <a:ext cx="11199838" cy="194661"/>
          </a:xfrm>
          <a:prstGeom prst="rect">
            <a:avLst/>
          </a:prstGeom>
        </p:spPr>
        <p:txBody>
          <a:bodyPr/>
          <a:lstStyle/>
          <a:p>
            <a:r>
              <a:rPr lang="en-AU"/>
              <a:t>Update the footer</a:t>
            </a:r>
            <a:endParaRPr lang="en-US" dirty="0"/>
          </a:p>
        </p:txBody>
      </p:sp>
      <p:sp>
        <p:nvSpPr>
          <p:cNvPr id="4" name="Content Placeholder 25">
            <a:extLst>
              <a:ext uri="{FF2B5EF4-FFF2-40B4-BE49-F238E27FC236}">
                <a16:creationId xmlns:a16="http://schemas.microsoft.com/office/drawing/2014/main" id="{F4B9B9D1-631A-C346-BD9B-F8453B432FD9}"/>
              </a:ext>
            </a:extLst>
          </p:cNvPr>
          <p:cNvSpPr>
            <a:spLocks noGrp="1"/>
          </p:cNvSpPr>
          <p:nvPr>
            <p:ph sz="quarter" idx="12"/>
          </p:nvPr>
        </p:nvSpPr>
        <p:spPr>
          <a:xfrm>
            <a:off x="450000" y="1080000"/>
            <a:ext cx="11199812" cy="48780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78049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994D10D-BF07-934B-A3E9-528EF76AD178}"/>
              </a:ext>
            </a:extLst>
          </p:cNvPr>
          <p:cNvSpPr>
            <a:spLocks noGrp="1"/>
          </p:cNvSpPr>
          <p:nvPr>
            <p:ph type="pic" sz="quarter" idx="11"/>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0C2636D4-3550-4D4E-8F09-75309392D068}"/>
              </a:ext>
            </a:extLst>
          </p:cNvPr>
          <p:cNvSpPr>
            <a:spLocks noGrp="1"/>
          </p:cNvSpPr>
          <p:nvPr>
            <p:ph type="title"/>
          </p:nvPr>
        </p:nvSpPr>
        <p:spPr>
          <a:xfrm>
            <a:off x="450000" y="450000"/>
            <a:ext cx="11199839" cy="384325"/>
          </a:xfrm>
          <a:prstGeom prst="rect">
            <a:avLst/>
          </a:prstGeo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51FC684B-5BB3-6D4A-A26B-3D0685A6F24C}"/>
              </a:ext>
            </a:extLst>
          </p:cNvPr>
          <p:cNvSpPr>
            <a:spLocks noGrp="1"/>
          </p:cNvSpPr>
          <p:nvPr>
            <p:ph type="ftr" sz="quarter" idx="10"/>
          </p:nvPr>
        </p:nvSpPr>
        <p:spPr>
          <a:xfrm>
            <a:off x="450000" y="6306329"/>
            <a:ext cx="11199838" cy="194661"/>
          </a:xfrm>
          <a:prstGeom prst="rect">
            <a:avLst/>
          </a:prstGeom>
        </p:spPr>
        <p:txBody>
          <a:bodyPr/>
          <a:lstStyle/>
          <a:p>
            <a:r>
              <a:rPr lang="en-AU"/>
              <a:t>Update the footer</a:t>
            </a:r>
            <a:endParaRPr lang="en-US" dirty="0"/>
          </a:p>
        </p:txBody>
      </p:sp>
    </p:spTree>
    <p:extLst>
      <p:ext uri="{BB962C8B-B14F-4D97-AF65-F5344CB8AC3E}">
        <p14:creationId xmlns:p14="http://schemas.microsoft.com/office/powerpoint/2010/main" val="1355889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body copy + curves_1">
    <p:spTree>
      <p:nvGrpSpPr>
        <p:cNvPr id="1" name=""/>
        <p:cNvGrpSpPr/>
        <p:nvPr/>
      </p:nvGrpSpPr>
      <p:grpSpPr>
        <a:xfrm>
          <a:off x="0" y="0"/>
          <a:ext cx="0" cy="0"/>
          <a:chOff x="0" y="0"/>
          <a:chExt cx="0" cy="0"/>
        </a:xfrm>
      </p:grpSpPr>
      <p:pic>
        <p:nvPicPr>
          <p:cNvPr id="3" name="Picture 2" descr="A picture containing light&#10;&#10;Description automatically generated">
            <a:extLst>
              <a:ext uri="{FF2B5EF4-FFF2-40B4-BE49-F238E27FC236}">
                <a16:creationId xmlns:a16="http://schemas.microsoft.com/office/drawing/2014/main" id="{32CF38D0-1FB2-3942-976D-D766E6B2F3DF}"/>
              </a:ext>
            </a:extLst>
          </p:cNvPr>
          <p:cNvPicPr>
            <a:picLocks noChangeAspect="1"/>
          </p:cNvPicPr>
          <p:nvPr userDrawn="1"/>
        </p:nvPicPr>
        <p:blipFill>
          <a:blip r:embed="rId2"/>
          <a:stretch>
            <a:fillRect/>
          </a:stretch>
        </p:blipFill>
        <p:spPr>
          <a:xfrm>
            <a:off x="-1558376" y="0"/>
            <a:ext cx="13750376" cy="6858000"/>
          </a:xfrm>
          <a:prstGeom prst="rect">
            <a:avLst/>
          </a:prstGeom>
        </p:spPr>
      </p:pic>
      <p:sp>
        <p:nvSpPr>
          <p:cNvPr id="7" name="Content Placeholder 25">
            <a:extLst>
              <a:ext uri="{FF2B5EF4-FFF2-40B4-BE49-F238E27FC236}">
                <a16:creationId xmlns:a16="http://schemas.microsoft.com/office/drawing/2014/main" id="{48C45955-CEB4-7441-B2C4-C0849683C293}"/>
              </a:ext>
            </a:extLst>
          </p:cNvPr>
          <p:cNvSpPr>
            <a:spLocks noGrp="1"/>
          </p:cNvSpPr>
          <p:nvPr>
            <p:ph sz="quarter" idx="12"/>
          </p:nvPr>
        </p:nvSpPr>
        <p:spPr>
          <a:xfrm>
            <a:off x="450000" y="1080000"/>
            <a:ext cx="8596918" cy="486841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itle Placeholder 1">
            <a:extLst>
              <a:ext uri="{FF2B5EF4-FFF2-40B4-BE49-F238E27FC236}">
                <a16:creationId xmlns:a16="http://schemas.microsoft.com/office/drawing/2014/main" id="{B285A21C-A3E2-D64A-A039-A363B88FEC97}"/>
              </a:ext>
            </a:extLst>
          </p:cNvPr>
          <p:cNvSpPr>
            <a:spLocks noGrp="1"/>
          </p:cNvSpPr>
          <p:nvPr>
            <p:ph type="title" hasCustomPrompt="1"/>
          </p:nvPr>
        </p:nvSpPr>
        <p:spPr>
          <a:xfrm>
            <a:off x="450001" y="450000"/>
            <a:ext cx="8097234" cy="384325"/>
          </a:xfrm>
          <a:prstGeom prst="rect">
            <a:avLst/>
          </a:prstGeom>
        </p:spPr>
        <p:txBody>
          <a:bodyPr vert="horz" lIns="0" tIns="0" rIns="0" bIns="0" rtlCol="0" anchor="ctr">
            <a:noAutofit/>
          </a:bodyPr>
          <a:lstStyle>
            <a:lvl1pPr>
              <a:defRPr/>
            </a:lvl1pPr>
          </a:lstStyle>
          <a:p>
            <a:r>
              <a:rPr lang="en-US" dirty="0"/>
              <a:t>Heading to go here</a:t>
            </a:r>
          </a:p>
        </p:txBody>
      </p:sp>
      <p:sp>
        <p:nvSpPr>
          <p:cNvPr id="5" name="Footer Placeholder 4">
            <a:extLst>
              <a:ext uri="{FF2B5EF4-FFF2-40B4-BE49-F238E27FC236}">
                <a16:creationId xmlns:a16="http://schemas.microsoft.com/office/drawing/2014/main" id="{C3EB97AE-688C-E240-80F1-8CF986D0AF8A}"/>
              </a:ext>
            </a:extLst>
          </p:cNvPr>
          <p:cNvSpPr>
            <a:spLocks noGrp="1"/>
          </p:cNvSpPr>
          <p:nvPr>
            <p:ph type="ftr" sz="quarter" idx="3"/>
          </p:nvPr>
        </p:nvSpPr>
        <p:spPr>
          <a:xfrm>
            <a:off x="450000" y="6306329"/>
            <a:ext cx="9360000" cy="194661"/>
          </a:xfrm>
          <a:prstGeom prst="rect">
            <a:avLst/>
          </a:prstGeom>
        </p:spPr>
        <p:txBody>
          <a:bodyPr vert="horz" lIns="0" tIns="0" rIns="0" bIns="0" rtlCol="0" anchor="ctr"/>
          <a:lstStyle>
            <a:lvl1pPr algn="l">
              <a:defRPr sz="1100">
                <a:solidFill>
                  <a:schemeClr val="tx1">
                    <a:tint val="75000"/>
                  </a:schemeClr>
                </a:solidFill>
                <a:latin typeface="+mn-lt"/>
              </a:defRPr>
            </a:lvl1pPr>
          </a:lstStyle>
          <a:p>
            <a:r>
              <a:rPr lang="en-AU"/>
              <a:t>Update the footer</a:t>
            </a:r>
            <a:endParaRPr lang="en-US" dirty="0"/>
          </a:p>
        </p:txBody>
      </p:sp>
    </p:spTree>
    <p:extLst>
      <p:ext uri="{BB962C8B-B14F-4D97-AF65-F5344CB8AC3E}">
        <p14:creationId xmlns:p14="http://schemas.microsoft.com/office/powerpoint/2010/main" val="3526153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tyle 1 - navy">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CFC5A79-6082-2A4E-A454-A9AB80335500}"/>
              </a:ext>
            </a:extLst>
          </p:cNvPr>
          <p:cNvPicPr>
            <a:picLocks noChangeAspect="1"/>
          </p:cNvPicPr>
          <p:nvPr userDrawn="1"/>
        </p:nvPicPr>
        <p:blipFill rotWithShape="1">
          <a:blip r:embed="rId2"/>
          <a:srcRect t="10204" b="10204"/>
          <a:stretch/>
        </p:blipFill>
        <p:spPr>
          <a:xfrm>
            <a:off x="0" y="-1"/>
            <a:ext cx="12192000" cy="6858001"/>
          </a:xfrm>
          <a:prstGeom prst="rect">
            <a:avLst/>
          </a:prstGeom>
        </p:spPr>
      </p:pic>
      <p:sp>
        <p:nvSpPr>
          <p:cNvPr id="12" name="Footer Placeholder 4">
            <a:extLst>
              <a:ext uri="{FF2B5EF4-FFF2-40B4-BE49-F238E27FC236}">
                <a16:creationId xmlns:a16="http://schemas.microsoft.com/office/drawing/2014/main" id="{BC63480B-5C68-6343-B3D5-2802EFD320FF}"/>
              </a:ext>
            </a:extLst>
          </p:cNvPr>
          <p:cNvSpPr>
            <a:spLocks noGrp="1"/>
          </p:cNvSpPr>
          <p:nvPr>
            <p:ph type="ftr" sz="quarter" idx="3"/>
          </p:nvPr>
        </p:nvSpPr>
        <p:spPr>
          <a:xfrm>
            <a:off x="450000" y="6306329"/>
            <a:ext cx="9000000" cy="194661"/>
          </a:xfrm>
          <a:prstGeom prst="rect">
            <a:avLst/>
          </a:prstGeom>
        </p:spPr>
        <p:txBody>
          <a:bodyPr vert="horz" lIns="0" tIns="0" rIns="0" bIns="0" rtlCol="0" anchor="ctr"/>
          <a:lstStyle>
            <a:lvl1pPr algn="l">
              <a:defRPr sz="1100" b="0" i="0">
                <a:solidFill>
                  <a:schemeClr val="bg1"/>
                </a:solidFill>
                <a:latin typeface="Specsavers" panose="020B0504030201040103" pitchFamily="34" charset="77"/>
              </a:defRPr>
            </a:lvl1pPr>
          </a:lstStyle>
          <a:p>
            <a:r>
              <a:rPr lang="en-AU"/>
              <a:t>Update the footer</a:t>
            </a:r>
            <a:endParaRPr lang="en-US" dirty="0"/>
          </a:p>
        </p:txBody>
      </p:sp>
      <p:pic>
        <p:nvPicPr>
          <p:cNvPr id="11" name="Picture 10">
            <a:extLst>
              <a:ext uri="{FF2B5EF4-FFF2-40B4-BE49-F238E27FC236}">
                <a16:creationId xmlns:a16="http://schemas.microsoft.com/office/drawing/2014/main" id="{2C0857A9-1E08-5D4A-894B-D96DD114BEBC}"/>
              </a:ext>
            </a:extLst>
          </p:cNvPr>
          <p:cNvPicPr>
            <a:picLocks noChangeAspect="1"/>
          </p:cNvPicPr>
          <p:nvPr userDrawn="1"/>
        </p:nvPicPr>
        <p:blipFill>
          <a:blip r:embed="rId3"/>
          <a:stretch>
            <a:fillRect/>
          </a:stretch>
        </p:blipFill>
        <p:spPr>
          <a:xfrm>
            <a:off x="9875776" y="5619625"/>
            <a:ext cx="1926569" cy="931528"/>
          </a:xfrm>
          <a:prstGeom prst="rect">
            <a:avLst/>
          </a:prstGeom>
        </p:spPr>
      </p:pic>
      <p:sp>
        <p:nvSpPr>
          <p:cNvPr id="7" name="Content Placeholder 2">
            <a:extLst>
              <a:ext uri="{FF2B5EF4-FFF2-40B4-BE49-F238E27FC236}">
                <a16:creationId xmlns:a16="http://schemas.microsoft.com/office/drawing/2014/main" id="{1A778428-6351-E345-A10C-FAB17F66A2E1}"/>
              </a:ext>
            </a:extLst>
          </p:cNvPr>
          <p:cNvSpPr>
            <a:spLocks noGrp="1"/>
          </p:cNvSpPr>
          <p:nvPr>
            <p:ph idx="11" hasCustomPrompt="1"/>
          </p:nvPr>
        </p:nvSpPr>
        <p:spPr>
          <a:xfrm>
            <a:off x="450000" y="3060000"/>
            <a:ext cx="11183272" cy="686092"/>
          </a:xfrm>
          <a:prstGeom prst="rect">
            <a:avLst/>
          </a:prstGeom>
        </p:spPr>
        <p:txBody>
          <a:bodyPr lIns="0" tIns="0" rIns="0" bIns="0">
            <a:noAutofit/>
          </a:bodyPr>
          <a:lstStyle>
            <a:lvl1pPr marL="0" indent="0">
              <a:lnSpc>
                <a:spcPts val="2900"/>
              </a:lnSpc>
              <a:spcBef>
                <a:spcPts val="0"/>
              </a:spcBef>
              <a:buNone/>
              <a:defRPr sz="2400" b="0" i="0">
                <a:solidFill>
                  <a:schemeClr val="bg1"/>
                </a:solidFill>
                <a:latin typeface="Specsavers" panose="020B0504030201040103" pitchFamily="34" charset="77"/>
              </a:defRPr>
            </a:lvl1pPr>
          </a:lstStyle>
          <a:p>
            <a:pPr lvl="0"/>
            <a:r>
              <a:rPr lang="en-US" dirty="0"/>
              <a:t>Subheading</a:t>
            </a:r>
          </a:p>
        </p:txBody>
      </p:sp>
      <p:sp>
        <p:nvSpPr>
          <p:cNvPr id="8" name="Title 7">
            <a:extLst>
              <a:ext uri="{FF2B5EF4-FFF2-40B4-BE49-F238E27FC236}">
                <a16:creationId xmlns:a16="http://schemas.microsoft.com/office/drawing/2014/main" id="{2F6DA648-AB72-934A-9FDE-687719931784}"/>
              </a:ext>
            </a:extLst>
          </p:cNvPr>
          <p:cNvSpPr>
            <a:spLocks noGrp="1"/>
          </p:cNvSpPr>
          <p:nvPr>
            <p:ph type="title" hasCustomPrompt="1"/>
          </p:nvPr>
        </p:nvSpPr>
        <p:spPr>
          <a:xfrm>
            <a:off x="450000" y="2160000"/>
            <a:ext cx="11183272" cy="686092"/>
          </a:xfrm>
          <a:prstGeom prst="rect">
            <a:avLst/>
          </a:prstGeom>
        </p:spPr>
        <p:txBody>
          <a:bodyPr lIns="0" tIns="0" rIns="0" bIns="0"/>
          <a:lstStyle>
            <a:lvl1pPr>
              <a:lnSpc>
                <a:spcPts val="5700"/>
              </a:lnSpc>
              <a:defRPr sz="5400" b="0" i="0">
                <a:solidFill>
                  <a:schemeClr val="bg1"/>
                </a:solidFill>
                <a:latin typeface="Specsavers Medium" panose="020B0504030201040103" pitchFamily="34" charset="77"/>
              </a:defRPr>
            </a:lvl1pPr>
          </a:lstStyle>
          <a:p>
            <a:r>
              <a:rPr lang="en-US" dirty="0"/>
              <a:t>Heading goes here</a:t>
            </a:r>
          </a:p>
        </p:txBody>
      </p:sp>
    </p:spTree>
    <p:extLst>
      <p:ext uri="{BB962C8B-B14F-4D97-AF65-F5344CB8AC3E}">
        <p14:creationId xmlns:p14="http://schemas.microsoft.com/office/powerpoint/2010/main" val="3378485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body copy + curves_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60C497-B303-7548-A433-519DCFFCDB89}"/>
              </a:ext>
            </a:extLst>
          </p:cNvPr>
          <p:cNvPicPr>
            <a:picLocks noChangeAspect="1"/>
          </p:cNvPicPr>
          <p:nvPr userDrawn="1"/>
        </p:nvPicPr>
        <p:blipFill>
          <a:blip r:embed="rId2"/>
          <a:stretch>
            <a:fillRect/>
          </a:stretch>
        </p:blipFill>
        <p:spPr>
          <a:xfrm>
            <a:off x="-1558376" y="0"/>
            <a:ext cx="13750376" cy="6858000"/>
          </a:xfrm>
          <a:prstGeom prst="rect">
            <a:avLst/>
          </a:prstGeom>
        </p:spPr>
      </p:pic>
      <p:sp>
        <p:nvSpPr>
          <p:cNvPr id="7" name="Content Placeholder 25">
            <a:extLst>
              <a:ext uri="{FF2B5EF4-FFF2-40B4-BE49-F238E27FC236}">
                <a16:creationId xmlns:a16="http://schemas.microsoft.com/office/drawing/2014/main" id="{48C45955-CEB4-7441-B2C4-C0849683C293}"/>
              </a:ext>
            </a:extLst>
          </p:cNvPr>
          <p:cNvSpPr>
            <a:spLocks noGrp="1"/>
          </p:cNvSpPr>
          <p:nvPr>
            <p:ph sz="quarter" idx="12"/>
          </p:nvPr>
        </p:nvSpPr>
        <p:spPr>
          <a:xfrm>
            <a:off x="450000" y="1080000"/>
            <a:ext cx="8596918" cy="486841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itle Placeholder 1">
            <a:extLst>
              <a:ext uri="{FF2B5EF4-FFF2-40B4-BE49-F238E27FC236}">
                <a16:creationId xmlns:a16="http://schemas.microsoft.com/office/drawing/2014/main" id="{B285A21C-A3E2-D64A-A039-A363B88FEC97}"/>
              </a:ext>
            </a:extLst>
          </p:cNvPr>
          <p:cNvSpPr>
            <a:spLocks noGrp="1"/>
          </p:cNvSpPr>
          <p:nvPr>
            <p:ph type="title" hasCustomPrompt="1"/>
          </p:nvPr>
        </p:nvSpPr>
        <p:spPr>
          <a:xfrm>
            <a:off x="450001" y="450000"/>
            <a:ext cx="8097234" cy="384325"/>
          </a:xfrm>
          <a:prstGeom prst="rect">
            <a:avLst/>
          </a:prstGeom>
        </p:spPr>
        <p:txBody>
          <a:bodyPr vert="horz" lIns="0" tIns="0" rIns="0" bIns="0" rtlCol="0" anchor="ctr">
            <a:noAutofit/>
          </a:bodyPr>
          <a:lstStyle>
            <a:lvl1pPr>
              <a:defRPr/>
            </a:lvl1pPr>
          </a:lstStyle>
          <a:p>
            <a:r>
              <a:rPr lang="en-US" dirty="0"/>
              <a:t>Heading to go here</a:t>
            </a:r>
          </a:p>
        </p:txBody>
      </p:sp>
      <p:sp>
        <p:nvSpPr>
          <p:cNvPr id="5" name="Footer Placeholder 4">
            <a:extLst>
              <a:ext uri="{FF2B5EF4-FFF2-40B4-BE49-F238E27FC236}">
                <a16:creationId xmlns:a16="http://schemas.microsoft.com/office/drawing/2014/main" id="{C3EB97AE-688C-E240-80F1-8CF986D0AF8A}"/>
              </a:ext>
            </a:extLst>
          </p:cNvPr>
          <p:cNvSpPr>
            <a:spLocks noGrp="1"/>
          </p:cNvSpPr>
          <p:nvPr>
            <p:ph type="ftr" sz="quarter" idx="3"/>
          </p:nvPr>
        </p:nvSpPr>
        <p:spPr>
          <a:xfrm>
            <a:off x="450000" y="6306329"/>
            <a:ext cx="9360000" cy="194661"/>
          </a:xfrm>
          <a:prstGeom prst="rect">
            <a:avLst/>
          </a:prstGeom>
        </p:spPr>
        <p:txBody>
          <a:bodyPr vert="horz" lIns="0" tIns="0" rIns="0" bIns="0" rtlCol="0" anchor="ctr"/>
          <a:lstStyle>
            <a:lvl1pPr algn="l">
              <a:defRPr sz="1100">
                <a:solidFill>
                  <a:schemeClr val="tx1">
                    <a:tint val="75000"/>
                  </a:schemeClr>
                </a:solidFill>
                <a:latin typeface="+mn-lt"/>
              </a:defRPr>
            </a:lvl1pPr>
          </a:lstStyle>
          <a:p>
            <a:r>
              <a:rPr lang="en-AU"/>
              <a:t>Update the footer</a:t>
            </a:r>
            <a:endParaRPr lang="en-US" dirty="0"/>
          </a:p>
        </p:txBody>
      </p:sp>
    </p:spTree>
    <p:extLst>
      <p:ext uri="{BB962C8B-B14F-4D97-AF65-F5344CB8AC3E}">
        <p14:creationId xmlns:p14="http://schemas.microsoft.com/office/powerpoint/2010/main" val="35398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body copy + curves_3">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56161AD-5F4E-1648-B87B-2F0F4E05DD24}"/>
              </a:ext>
            </a:extLst>
          </p:cNvPr>
          <p:cNvPicPr>
            <a:picLocks noChangeAspect="1"/>
          </p:cNvPicPr>
          <p:nvPr userDrawn="1"/>
        </p:nvPicPr>
        <p:blipFill>
          <a:blip r:embed="rId2"/>
          <a:stretch>
            <a:fillRect/>
          </a:stretch>
        </p:blipFill>
        <p:spPr>
          <a:xfrm>
            <a:off x="-1558376" y="0"/>
            <a:ext cx="13750376" cy="6858000"/>
          </a:xfrm>
          <a:prstGeom prst="rect">
            <a:avLst/>
          </a:prstGeom>
        </p:spPr>
      </p:pic>
      <p:sp>
        <p:nvSpPr>
          <p:cNvPr id="9" name="Content Placeholder 25">
            <a:extLst>
              <a:ext uri="{FF2B5EF4-FFF2-40B4-BE49-F238E27FC236}">
                <a16:creationId xmlns:a16="http://schemas.microsoft.com/office/drawing/2014/main" id="{32390537-0A14-844F-AD47-320EC01E1D84}"/>
              </a:ext>
            </a:extLst>
          </p:cNvPr>
          <p:cNvSpPr>
            <a:spLocks noGrp="1"/>
          </p:cNvSpPr>
          <p:nvPr>
            <p:ph sz="quarter" idx="12"/>
          </p:nvPr>
        </p:nvSpPr>
        <p:spPr>
          <a:xfrm>
            <a:off x="450000" y="1080000"/>
            <a:ext cx="8596918" cy="486841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itle Placeholder 1">
            <a:extLst>
              <a:ext uri="{FF2B5EF4-FFF2-40B4-BE49-F238E27FC236}">
                <a16:creationId xmlns:a16="http://schemas.microsoft.com/office/drawing/2014/main" id="{8629C4FD-07CC-6042-B13D-0B1E2B31E56E}"/>
              </a:ext>
            </a:extLst>
          </p:cNvPr>
          <p:cNvSpPr>
            <a:spLocks noGrp="1"/>
          </p:cNvSpPr>
          <p:nvPr>
            <p:ph type="title" hasCustomPrompt="1"/>
          </p:nvPr>
        </p:nvSpPr>
        <p:spPr>
          <a:xfrm>
            <a:off x="450001" y="450000"/>
            <a:ext cx="8097234" cy="384325"/>
          </a:xfrm>
          <a:prstGeom prst="rect">
            <a:avLst/>
          </a:prstGeom>
        </p:spPr>
        <p:txBody>
          <a:bodyPr vert="horz" lIns="0" tIns="0" rIns="0" bIns="0" rtlCol="0" anchor="ctr">
            <a:noAutofit/>
          </a:bodyPr>
          <a:lstStyle>
            <a:lvl1pPr>
              <a:defRPr>
                <a:solidFill>
                  <a:srgbClr val="006E3E"/>
                </a:solidFill>
              </a:defRPr>
            </a:lvl1pPr>
          </a:lstStyle>
          <a:p>
            <a:r>
              <a:rPr lang="en-US" dirty="0"/>
              <a:t>Heading to go here</a:t>
            </a:r>
          </a:p>
        </p:txBody>
      </p:sp>
      <p:sp>
        <p:nvSpPr>
          <p:cNvPr id="5" name="Footer Placeholder 4">
            <a:extLst>
              <a:ext uri="{FF2B5EF4-FFF2-40B4-BE49-F238E27FC236}">
                <a16:creationId xmlns:a16="http://schemas.microsoft.com/office/drawing/2014/main" id="{AC419FB2-B69E-3F41-B0E7-EAB04D353AF0}"/>
              </a:ext>
            </a:extLst>
          </p:cNvPr>
          <p:cNvSpPr>
            <a:spLocks noGrp="1"/>
          </p:cNvSpPr>
          <p:nvPr>
            <p:ph type="ftr" sz="quarter" idx="3"/>
          </p:nvPr>
        </p:nvSpPr>
        <p:spPr>
          <a:xfrm>
            <a:off x="450000" y="6306329"/>
            <a:ext cx="9360000" cy="194661"/>
          </a:xfrm>
          <a:prstGeom prst="rect">
            <a:avLst/>
          </a:prstGeom>
        </p:spPr>
        <p:txBody>
          <a:bodyPr vert="horz" lIns="0" tIns="0" rIns="0" bIns="0" rtlCol="0" anchor="ctr"/>
          <a:lstStyle>
            <a:lvl1pPr algn="l">
              <a:defRPr sz="1100">
                <a:solidFill>
                  <a:schemeClr val="tx1">
                    <a:tint val="75000"/>
                  </a:schemeClr>
                </a:solidFill>
                <a:latin typeface="+mn-lt"/>
              </a:defRPr>
            </a:lvl1pPr>
          </a:lstStyle>
          <a:p>
            <a:r>
              <a:rPr lang="en-AU"/>
              <a:t>Update the footer</a:t>
            </a:r>
            <a:endParaRPr lang="en-US" dirty="0"/>
          </a:p>
        </p:txBody>
      </p:sp>
    </p:spTree>
    <p:extLst>
      <p:ext uri="{BB962C8B-B14F-4D97-AF65-F5344CB8AC3E}">
        <p14:creationId xmlns:p14="http://schemas.microsoft.com/office/powerpoint/2010/main" val="89391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body copy + curves_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582464-0279-2D48-B7E9-F6786337C1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8BB4824-2D1B-A64E-9856-4C782CF00487}"/>
              </a:ext>
            </a:extLst>
          </p:cNvPr>
          <p:cNvPicPr>
            <a:picLocks noChangeAspect="1"/>
          </p:cNvPicPr>
          <p:nvPr userDrawn="1"/>
        </p:nvPicPr>
        <p:blipFill>
          <a:blip r:embed="rId2"/>
          <a:stretch>
            <a:fillRect/>
          </a:stretch>
        </p:blipFill>
        <p:spPr>
          <a:xfrm>
            <a:off x="-656120" y="450000"/>
            <a:ext cx="12848120" cy="6408000"/>
          </a:xfrm>
          <a:prstGeom prst="rect">
            <a:avLst/>
          </a:prstGeom>
        </p:spPr>
      </p:pic>
      <p:sp>
        <p:nvSpPr>
          <p:cNvPr id="5" name="Footer Placeholder 4">
            <a:extLst>
              <a:ext uri="{FF2B5EF4-FFF2-40B4-BE49-F238E27FC236}">
                <a16:creationId xmlns:a16="http://schemas.microsoft.com/office/drawing/2014/main" id="{5CEF5453-BB34-E04B-9D0F-995B15CD93F9}"/>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tx1">
                    <a:tint val="75000"/>
                  </a:schemeClr>
                </a:solidFill>
                <a:latin typeface="+mn-lt"/>
              </a:defRPr>
            </a:lvl1pPr>
          </a:lstStyle>
          <a:p>
            <a:r>
              <a:rPr lang="en-AU"/>
              <a:t>Update the footer</a:t>
            </a:r>
            <a:endParaRPr lang="en-US" dirty="0"/>
          </a:p>
        </p:txBody>
      </p:sp>
      <p:sp>
        <p:nvSpPr>
          <p:cNvPr id="8" name="Title Placeholder 1">
            <a:extLst>
              <a:ext uri="{FF2B5EF4-FFF2-40B4-BE49-F238E27FC236}">
                <a16:creationId xmlns:a16="http://schemas.microsoft.com/office/drawing/2014/main" id="{185143EA-AE8A-AE4E-A648-C6625BD98563}"/>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a:lvl1pPr>
          </a:lstStyle>
          <a:p>
            <a:r>
              <a:rPr lang="en-US" dirty="0"/>
              <a:t>Heading to go here</a:t>
            </a:r>
          </a:p>
        </p:txBody>
      </p:sp>
      <p:sp>
        <p:nvSpPr>
          <p:cNvPr id="9" name="Content Placeholder 25">
            <a:extLst>
              <a:ext uri="{FF2B5EF4-FFF2-40B4-BE49-F238E27FC236}">
                <a16:creationId xmlns:a16="http://schemas.microsoft.com/office/drawing/2014/main" id="{F4AC8B3A-7846-5C47-A5F6-13FB41F38AB6}"/>
              </a:ext>
            </a:extLst>
          </p:cNvPr>
          <p:cNvSpPr>
            <a:spLocks noGrp="1"/>
          </p:cNvSpPr>
          <p:nvPr>
            <p:ph sz="quarter" idx="12"/>
          </p:nvPr>
        </p:nvSpPr>
        <p:spPr>
          <a:xfrm>
            <a:off x="449999" y="1080000"/>
            <a:ext cx="10542051" cy="45604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48853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body copy + curves_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582464-0279-2D48-B7E9-F6786337C1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70A59C4-853E-E94D-B3E4-9C6282AC39FE}"/>
              </a:ext>
            </a:extLst>
          </p:cNvPr>
          <p:cNvPicPr>
            <a:picLocks noChangeAspect="1"/>
          </p:cNvPicPr>
          <p:nvPr userDrawn="1"/>
        </p:nvPicPr>
        <p:blipFill>
          <a:blip r:embed="rId2"/>
          <a:stretch>
            <a:fillRect/>
          </a:stretch>
        </p:blipFill>
        <p:spPr>
          <a:xfrm>
            <a:off x="-656120" y="450000"/>
            <a:ext cx="12848120" cy="6408000"/>
          </a:xfrm>
          <a:prstGeom prst="rect">
            <a:avLst/>
          </a:prstGeom>
        </p:spPr>
      </p:pic>
      <p:sp>
        <p:nvSpPr>
          <p:cNvPr id="5" name="Footer Placeholder 4">
            <a:extLst>
              <a:ext uri="{FF2B5EF4-FFF2-40B4-BE49-F238E27FC236}">
                <a16:creationId xmlns:a16="http://schemas.microsoft.com/office/drawing/2014/main" id="{5CEF5453-BB34-E04B-9D0F-995B15CD93F9}"/>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tx1">
                    <a:tint val="75000"/>
                  </a:schemeClr>
                </a:solidFill>
                <a:latin typeface="+mn-lt"/>
              </a:defRPr>
            </a:lvl1pPr>
          </a:lstStyle>
          <a:p>
            <a:r>
              <a:rPr lang="en-AU"/>
              <a:t>Update the footer</a:t>
            </a:r>
            <a:endParaRPr lang="en-US" dirty="0"/>
          </a:p>
        </p:txBody>
      </p:sp>
      <p:sp>
        <p:nvSpPr>
          <p:cNvPr id="8" name="Title Placeholder 1">
            <a:extLst>
              <a:ext uri="{FF2B5EF4-FFF2-40B4-BE49-F238E27FC236}">
                <a16:creationId xmlns:a16="http://schemas.microsoft.com/office/drawing/2014/main" id="{185143EA-AE8A-AE4E-A648-C6625BD98563}"/>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a:lvl1pPr>
          </a:lstStyle>
          <a:p>
            <a:r>
              <a:rPr lang="en-US" dirty="0"/>
              <a:t>Heading to go here</a:t>
            </a:r>
          </a:p>
        </p:txBody>
      </p:sp>
      <p:sp>
        <p:nvSpPr>
          <p:cNvPr id="9" name="Content Placeholder 25">
            <a:extLst>
              <a:ext uri="{FF2B5EF4-FFF2-40B4-BE49-F238E27FC236}">
                <a16:creationId xmlns:a16="http://schemas.microsoft.com/office/drawing/2014/main" id="{F4AC8B3A-7846-5C47-A5F6-13FB41F38AB6}"/>
              </a:ext>
            </a:extLst>
          </p:cNvPr>
          <p:cNvSpPr>
            <a:spLocks noGrp="1"/>
          </p:cNvSpPr>
          <p:nvPr>
            <p:ph sz="quarter" idx="12"/>
          </p:nvPr>
        </p:nvSpPr>
        <p:spPr>
          <a:xfrm>
            <a:off x="449999" y="1080000"/>
            <a:ext cx="10542051" cy="45604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34448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body copy + curves_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CB25ED-E08E-E041-828C-2861DE50BAB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4202D7B-FDB9-5449-AD47-BB0361CBA889}"/>
              </a:ext>
            </a:extLst>
          </p:cNvPr>
          <p:cNvPicPr>
            <a:picLocks noChangeAspect="1"/>
          </p:cNvPicPr>
          <p:nvPr userDrawn="1"/>
        </p:nvPicPr>
        <p:blipFill>
          <a:blip r:embed="rId2"/>
          <a:stretch>
            <a:fillRect/>
          </a:stretch>
        </p:blipFill>
        <p:spPr>
          <a:xfrm>
            <a:off x="-1558376" y="0"/>
            <a:ext cx="13750376" cy="6858000"/>
          </a:xfrm>
          <a:prstGeom prst="rect">
            <a:avLst/>
          </a:prstGeom>
        </p:spPr>
      </p:pic>
      <p:sp>
        <p:nvSpPr>
          <p:cNvPr id="5" name="Footer Placeholder 4">
            <a:extLst>
              <a:ext uri="{FF2B5EF4-FFF2-40B4-BE49-F238E27FC236}">
                <a16:creationId xmlns:a16="http://schemas.microsoft.com/office/drawing/2014/main" id="{FB44C866-B7F2-6747-8FB7-3C96D7F1881E}"/>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tx1">
                    <a:tint val="75000"/>
                  </a:schemeClr>
                </a:solidFill>
                <a:latin typeface="+mn-lt"/>
              </a:defRPr>
            </a:lvl1pPr>
          </a:lstStyle>
          <a:p>
            <a:r>
              <a:rPr lang="en-AU"/>
              <a:t>Update the footer</a:t>
            </a:r>
            <a:endParaRPr lang="en-US" dirty="0"/>
          </a:p>
        </p:txBody>
      </p:sp>
      <p:sp>
        <p:nvSpPr>
          <p:cNvPr id="13" name="Title Placeholder 1">
            <a:extLst>
              <a:ext uri="{FF2B5EF4-FFF2-40B4-BE49-F238E27FC236}">
                <a16:creationId xmlns:a16="http://schemas.microsoft.com/office/drawing/2014/main" id="{8E50227A-F3A8-9B49-86D3-33E2C3BF242D}"/>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a:lvl1pPr>
          </a:lstStyle>
          <a:p>
            <a:r>
              <a:rPr lang="en-US" dirty="0"/>
              <a:t>Heading to go here</a:t>
            </a:r>
          </a:p>
        </p:txBody>
      </p:sp>
      <p:sp>
        <p:nvSpPr>
          <p:cNvPr id="10" name="Content Placeholder 25">
            <a:extLst>
              <a:ext uri="{FF2B5EF4-FFF2-40B4-BE49-F238E27FC236}">
                <a16:creationId xmlns:a16="http://schemas.microsoft.com/office/drawing/2014/main" id="{135406C2-0367-164D-8659-8E7034AAF430}"/>
              </a:ext>
            </a:extLst>
          </p:cNvPr>
          <p:cNvSpPr>
            <a:spLocks noGrp="1"/>
          </p:cNvSpPr>
          <p:nvPr>
            <p:ph sz="quarter" idx="12"/>
          </p:nvPr>
        </p:nvSpPr>
        <p:spPr>
          <a:xfrm>
            <a:off x="450000" y="1080000"/>
            <a:ext cx="10570926" cy="457965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67424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body copy + curves_7">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CB25ED-E08E-E041-828C-2861DE50BAB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Description automatically generated">
            <a:extLst>
              <a:ext uri="{FF2B5EF4-FFF2-40B4-BE49-F238E27FC236}">
                <a16:creationId xmlns:a16="http://schemas.microsoft.com/office/drawing/2014/main" id="{E7321CD2-B546-0E49-9B2B-EAF7FE510A36}"/>
              </a:ext>
            </a:extLst>
          </p:cNvPr>
          <p:cNvPicPr>
            <a:picLocks noChangeAspect="1"/>
          </p:cNvPicPr>
          <p:nvPr userDrawn="1"/>
        </p:nvPicPr>
        <p:blipFill>
          <a:blip r:embed="rId2"/>
          <a:stretch>
            <a:fillRect/>
          </a:stretch>
        </p:blipFill>
        <p:spPr>
          <a:xfrm>
            <a:off x="2032000" y="1790700"/>
            <a:ext cx="10160000" cy="5067300"/>
          </a:xfrm>
          <a:prstGeom prst="rect">
            <a:avLst/>
          </a:prstGeom>
        </p:spPr>
      </p:pic>
      <p:sp>
        <p:nvSpPr>
          <p:cNvPr id="5" name="Footer Placeholder 4">
            <a:extLst>
              <a:ext uri="{FF2B5EF4-FFF2-40B4-BE49-F238E27FC236}">
                <a16:creationId xmlns:a16="http://schemas.microsoft.com/office/drawing/2014/main" id="{FB44C866-B7F2-6747-8FB7-3C96D7F1881E}"/>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tx1">
                    <a:tint val="75000"/>
                  </a:schemeClr>
                </a:solidFill>
                <a:latin typeface="+mn-lt"/>
              </a:defRPr>
            </a:lvl1pPr>
          </a:lstStyle>
          <a:p>
            <a:r>
              <a:rPr lang="en-AU"/>
              <a:t>Update the footer</a:t>
            </a:r>
            <a:endParaRPr lang="en-US" dirty="0"/>
          </a:p>
        </p:txBody>
      </p:sp>
      <p:sp>
        <p:nvSpPr>
          <p:cNvPr id="13" name="Title Placeholder 1">
            <a:extLst>
              <a:ext uri="{FF2B5EF4-FFF2-40B4-BE49-F238E27FC236}">
                <a16:creationId xmlns:a16="http://schemas.microsoft.com/office/drawing/2014/main" id="{8E50227A-F3A8-9B49-86D3-33E2C3BF242D}"/>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a:lvl1pPr>
          </a:lstStyle>
          <a:p>
            <a:r>
              <a:rPr lang="en-US" dirty="0"/>
              <a:t>Heading to go here</a:t>
            </a:r>
          </a:p>
        </p:txBody>
      </p:sp>
      <p:sp>
        <p:nvSpPr>
          <p:cNvPr id="10" name="Content Placeholder 25">
            <a:extLst>
              <a:ext uri="{FF2B5EF4-FFF2-40B4-BE49-F238E27FC236}">
                <a16:creationId xmlns:a16="http://schemas.microsoft.com/office/drawing/2014/main" id="{135406C2-0367-164D-8659-8E7034AAF430}"/>
              </a:ext>
            </a:extLst>
          </p:cNvPr>
          <p:cNvSpPr>
            <a:spLocks noGrp="1"/>
          </p:cNvSpPr>
          <p:nvPr>
            <p:ph sz="quarter" idx="12"/>
          </p:nvPr>
        </p:nvSpPr>
        <p:spPr>
          <a:xfrm>
            <a:off x="450000" y="1080000"/>
            <a:ext cx="10570926" cy="457965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871328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body copy + curves_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CB25ED-E08E-E041-828C-2861DE50BAB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DC28FE0-84F8-3F44-9476-A51AEF929F73}"/>
              </a:ext>
            </a:extLst>
          </p:cNvPr>
          <p:cNvPicPr>
            <a:picLocks noChangeAspect="1"/>
          </p:cNvPicPr>
          <p:nvPr userDrawn="1"/>
        </p:nvPicPr>
        <p:blipFill>
          <a:blip r:embed="rId2"/>
          <a:stretch>
            <a:fillRect/>
          </a:stretch>
        </p:blipFill>
        <p:spPr>
          <a:xfrm>
            <a:off x="0" y="-1"/>
            <a:ext cx="11649838" cy="5810357"/>
          </a:xfrm>
          <a:prstGeom prst="rect">
            <a:avLst/>
          </a:prstGeom>
        </p:spPr>
      </p:pic>
      <p:sp>
        <p:nvSpPr>
          <p:cNvPr id="5" name="Footer Placeholder 4">
            <a:extLst>
              <a:ext uri="{FF2B5EF4-FFF2-40B4-BE49-F238E27FC236}">
                <a16:creationId xmlns:a16="http://schemas.microsoft.com/office/drawing/2014/main" id="{FB44C866-B7F2-6747-8FB7-3C96D7F1881E}"/>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tx1">
                    <a:tint val="75000"/>
                  </a:schemeClr>
                </a:solidFill>
                <a:latin typeface="+mn-lt"/>
              </a:defRPr>
            </a:lvl1pPr>
          </a:lstStyle>
          <a:p>
            <a:r>
              <a:rPr lang="en-AU"/>
              <a:t>Update the footer</a:t>
            </a:r>
            <a:endParaRPr lang="en-US" dirty="0"/>
          </a:p>
        </p:txBody>
      </p:sp>
      <p:sp>
        <p:nvSpPr>
          <p:cNvPr id="13" name="Title Placeholder 1">
            <a:extLst>
              <a:ext uri="{FF2B5EF4-FFF2-40B4-BE49-F238E27FC236}">
                <a16:creationId xmlns:a16="http://schemas.microsoft.com/office/drawing/2014/main" id="{8E50227A-F3A8-9B49-86D3-33E2C3BF242D}"/>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a:lvl1pPr>
          </a:lstStyle>
          <a:p>
            <a:r>
              <a:rPr lang="en-US" dirty="0"/>
              <a:t>Heading to go here</a:t>
            </a:r>
          </a:p>
        </p:txBody>
      </p:sp>
      <p:sp>
        <p:nvSpPr>
          <p:cNvPr id="10" name="Content Placeholder 25">
            <a:extLst>
              <a:ext uri="{FF2B5EF4-FFF2-40B4-BE49-F238E27FC236}">
                <a16:creationId xmlns:a16="http://schemas.microsoft.com/office/drawing/2014/main" id="{135406C2-0367-164D-8659-8E7034AAF430}"/>
              </a:ext>
            </a:extLst>
          </p:cNvPr>
          <p:cNvSpPr>
            <a:spLocks noGrp="1"/>
          </p:cNvSpPr>
          <p:nvPr>
            <p:ph sz="quarter" idx="12"/>
          </p:nvPr>
        </p:nvSpPr>
        <p:spPr>
          <a:xfrm>
            <a:off x="450000" y="1080000"/>
            <a:ext cx="10570926" cy="457965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270951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body copy + curves_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CB25ED-E08E-E041-828C-2861DE50BAB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hape&#10;&#10;Description automatically generated">
            <a:extLst>
              <a:ext uri="{FF2B5EF4-FFF2-40B4-BE49-F238E27FC236}">
                <a16:creationId xmlns:a16="http://schemas.microsoft.com/office/drawing/2014/main" id="{C6C654C6-7A6A-FA46-B930-385965A57983}"/>
              </a:ext>
            </a:extLst>
          </p:cNvPr>
          <p:cNvPicPr>
            <a:picLocks noChangeAspect="1"/>
          </p:cNvPicPr>
          <p:nvPr userDrawn="1"/>
        </p:nvPicPr>
        <p:blipFill>
          <a:blip r:embed="rId2"/>
          <a:stretch>
            <a:fillRect/>
          </a:stretch>
        </p:blipFill>
        <p:spPr>
          <a:xfrm>
            <a:off x="2211681" y="1198345"/>
            <a:ext cx="9980318" cy="5659655"/>
          </a:xfrm>
          <a:prstGeom prst="rect">
            <a:avLst/>
          </a:prstGeom>
        </p:spPr>
      </p:pic>
      <p:sp>
        <p:nvSpPr>
          <p:cNvPr id="5" name="Footer Placeholder 4">
            <a:extLst>
              <a:ext uri="{FF2B5EF4-FFF2-40B4-BE49-F238E27FC236}">
                <a16:creationId xmlns:a16="http://schemas.microsoft.com/office/drawing/2014/main" id="{FB44C866-B7F2-6747-8FB7-3C96D7F1881E}"/>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tx1">
                    <a:tint val="75000"/>
                  </a:schemeClr>
                </a:solidFill>
                <a:latin typeface="+mn-lt"/>
              </a:defRPr>
            </a:lvl1pPr>
          </a:lstStyle>
          <a:p>
            <a:r>
              <a:rPr lang="en-AU"/>
              <a:t>Update the footer</a:t>
            </a:r>
            <a:endParaRPr lang="en-US" dirty="0"/>
          </a:p>
        </p:txBody>
      </p:sp>
      <p:sp>
        <p:nvSpPr>
          <p:cNvPr id="13" name="Title Placeholder 1">
            <a:extLst>
              <a:ext uri="{FF2B5EF4-FFF2-40B4-BE49-F238E27FC236}">
                <a16:creationId xmlns:a16="http://schemas.microsoft.com/office/drawing/2014/main" id="{8E50227A-F3A8-9B49-86D3-33E2C3BF242D}"/>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a:lvl1pPr>
          </a:lstStyle>
          <a:p>
            <a:r>
              <a:rPr lang="en-US" dirty="0"/>
              <a:t>Heading to go here</a:t>
            </a:r>
          </a:p>
        </p:txBody>
      </p:sp>
      <p:sp>
        <p:nvSpPr>
          <p:cNvPr id="10" name="Content Placeholder 25">
            <a:extLst>
              <a:ext uri="{FF2B5EF4-FFF2-40B4-BE49-F238E27FC236}">
                <a16:creationId xmlns:a16="http://schemas.microsoft.com/office/drawing/2014/main" id="{135406C2-0367-164D-8659-8E7034AAF430}"/>
              </a:ext>
            </a:extLst>
          </p:cNvPr>
          <p:cNvSpPr>
            <a:spLocks noGrp="1"/>
          </p:cNvSpPr>
          <p:nvPr>
            <p:ph sz="quarter" idx="12"/>
          </p:nvPr>
        </p:nvSpPr>
        <p:spPr>
          <a:xfrm>
            <a:off x="450000" y="1080000"/>
            <a:ext cx="10570926" cy="457965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9354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ver style 1 - mint">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F85642C3-823B-D344-B6FF-73BA3A8E7A18}"/>
              </a:ext>
            </a:extLst>
          </p:cNvPr>
          <p:cNvPicPr>
            <a:picLocks noChangeAspect="1"/>
          </p:cNvPicPr>
          <p:nvPr userDrawn="1"/>
        </p:nvPicPr>
        <p:blipFill rotWithShape="1">
          <a:blip r:embed="rId2"/>
          <a:srcRect t="60217"/>
          <a:stretch/>
        </p:blipFill>
        <p:spPr>
          <a:xfrm>
            <a:off x="0" y="-1"/>
            <a:ext cx="12192000" cy="6858001"/>
          </a:xfrm>
          <a:prstGeom prst="rect">
            <a:avLst/>
          </a:prstGeom>
        </p:spPr>
      </p:pic>
      <p:pic>
        <p:nvPicPr>
          <p:cNvPr id="8" name="Picture 7">
            <a:extLst>
              <a:ext uri="{FF2B5EF4-FFF2-40B4-BE49-F238E27FC236}">
                <a16:creationId xmlns:a16="http://schemas.microsoft.com/office/drawing/2014/main" id="{4DABD447-305C-684D-9058-D912E0CAA1C9}"/>
              </a:ext>
            </a:extLst>
          </p:cNvPr>
          <p:cNvPicPr>
            <a:picLocks noChangeAspect="1"/>
          </p:cNvPicPr>
          <p:nvPr userDrawn="1"/>
        </p:nvPicPr>
        <p:blipFill>
          <a:blip r:embed="rId3"/>
          <a:stretch>
            <a:fillRect/>
          </a:stretch>
        </p:blipFill>
        <p:spPr>
          <a:xfrm>
            <a:off x="9875776" y="5619625"/>
            <a:ext cx="1926569" cy="931528"/>
          </a:xfrm>
          <a:prstGeom prst="rect">
            <a:avLst/>
          </a:prstGeom>
        </p:spPr>
      </p:pic>
      <p:sp>
        <p:nvSpPr>
          <p:cNvPr id="7" name="Footer Placeholder 4">
            <a:extLst>
              <a:ext uri="{FF2B5EF4-FFF2-40B4-BE49-F238E27FC236}">
                <a16:creationId xmlns:a16="http://schemas.microsoft.com/office/drawing/2014/main" id="{39C9C4A2-0880-1644-A3DC-33ECFB0B3FC4}"/>
              </a:ext>
            </a:extLst>
          </p:cNvPr>
          <p:cNvSpPr>
            <a:spLocks noGrp="1"/>
          </p:cNvSpPr>
          <p:nvPr>
            <p:ph type="ftr" sz="quarter" idx="3"/>
          </p:nvPr>
        </p:nvSpPr>
        <p:spPr>
          <a:xfrm>
            <a:off x="450000" y="6306329"/>
            <a:ext cx="9000000" cy="194661"/>
          </a:xfrm>
          <a:prstGeom prst="rect">
            <a:avLst/>
          </a:prstGeom>
        </p:spPr>
        <p:txBody>
          <a:bodyPr vert="horz" lIns="0" tIns="0" rIns="0" bIns="0" rtlCol="0" anchor="ctr"/>
          <a:lstStyle>
            <a:lvl1pPr algn="l">
              <a:defRPr sz="1100" b="0" i="0">
                <a:solidFill>
                  <a:schemeClr val="bg1"/>
                </a:solidFill>
                <a:latin typeface="Specsavers" panose="020B0504030201040103" pitchFamily="34" charset="77"/>
              </a:defRPr>
            </a:lvl1pPr>
          </a:lstStyle>
          <a:p>
            <a:r>
              <a:rPr lang="en-AU"/>
              <a:t>Update the footer</a:t>
            </a:r>
            <a:endParaRPr lang="en-US" dirty="0"/>
          </a:p>
        </p:txBody>
      </p:sp>
      <p:sp>
        <p:nvSpPr>
          <p:cNvPr id="10" name="Content Placeholder 2">
            <a:extLst>
              <a:ext uri="{FF2B5EF4-FFF2-40B4-BE49-F238E27FC236}">
                <a16:creationId xmlns:a16="http://schemas.microsoft.com/office/drawing/2014/main" id="{EA3B8AB5-A371-1E4B-9F78-FE54CBD0112B}"/>
              </a:ext>
            </a:extLst>
          </p:cNvPr>
          <p:cNvSpPr>
            <a:spLocks noGrp="1"/>
          </p:cNvSpPr>
          <p:nvPr>
            <p:ph idx="11" hasCustomPrompt="1"/>
          </p:nvPr>
        </p:nvSpPr>
        <p:spPr>
          <a:xfrm>
            <a:off x="450000" y="3060000"/>
            <a:ext cx="11183272" cy="686092"/>
          </a:xfrm>
          <a:prstGeom prst="rect">
            <a:avLst/>
          </a:prstGeom>
        </p:spPr>
        <p:txBody>
          <a:bodyPr lIns="0" tIns="0" rIns="0" bIns="0">
            <a:noAutofit/>
          </a:bodyPr>
          <a:lstStyle>
            <a:lvl1pPr marL="0" indent="0">
              <a:lnSpc>
                <a:spcPts val="2900"/>
              </a:lnSpc>
              <a:spcBef>
                <a:spcPts val="0"/>
              </a:spcBef>
              <a:buNone/>
              <a:defRPr sz="2400" b="0" i="0">
                <a:solidFill>
                  <a:schemeClr val="bg1"/>
                </a:solidFill>
                <a:latin typeface="Specsavers" panose="020B0504030201040103" pitchFamily="34" charset="77"/>
              </a:defRPr>
            </a:lvl1pPr>
          </a:lstStyle>
          <a:p>
            <a:pPr lvl="0"/>
            <a:r>
              <a:rPr lang="en-US" dirty="0"/>
              <a:t>Subheading</a:t>
            </a:r>
          </a:p>
        </p:txBody>
      </p:sp>
      <p:sp>
        <p:nvSpPr>
          <p:cNvPr id="11" name="Title 7">
            <a:extLst>
              <a:ext uri="{FF2B5EF4-FFF2-40B4-BE49-F238E27FC236}">
                <a16:creationId xmlns:a16="http://schemas.microsoft.com/office/drawing/2014/main" id="{0CB3DE3C-736E-F34C-BFE9-20EB7DD6AFFB}"/>
              </a:ext>
            </a:extLst>
          </p:cNvPr>
          <p:cNvSpPr>
            <a:spLocks noGrp="1"/>
          </p:cNvSpPr>
          <p:nvPr>
            <p:ph type="title" hasCustomPrompt="1"/>
          </p:nvPr>
        </p:nvSpPr>
        <p:spPr>
          <a:xfrm>
            <a:off x="450000" y="2160000"/>
            <a:ext cx="11183272" cy="686092"/>
          </a:xfrm>
          <a:prstGeom prst="rect">
            <a:avLst/>
          </a:prstGeom>
        </p:spPr>
        <p:txBody>
          <a:bodyPr lIns="0" tIns="0" rIns="0" bIns="0"/>
          <a:lstStyle>
            <a:lvl1pPr>
              <a:lnSpc>
                <a:spcPts val="5700"/>
              </a:lnSpc>
              <a:defRPr sz="5400" b="0" i="0">
                <a:solidFill>
                  <a:schemeClr val="bg1"/>
                </a:solidFill>
                <a:latin typeface="Specsavers Medium" panose="020B0504030201040103" pitchFamily="34" charset="77"/>
              </a:defRPr>
            </a:lvl1pPr>
          </a:lstStyle>
          <a:p>
            <a:r>
              <a:rPr lang="en-US" dirty="0"/>
              <a:t>Heading goes here</a:t>
            </a:r>
          </a:p>
        </p:txBody>
      </p:sp>
    </p:spTree>
    <p:extLst>
      <p:ext uri="{BB962C8B-B14F-4D97-AF65-F5344CB8AC3E}">
        <p14:creationId xmlns:p14="http://schemas.microsoft.com/office/powerpoint/2010/main" val="271773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mp; Content - Clean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B6BA-DE9F-0C47-954B-B5C09ADD482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6341AE6-1717-FA4F-8E83-3862BFAD7DF9}"/>
              </a:ext>
            </a:extLst>
          </p:cNvPr>
          <p:cNvSpPr>
            <a:spLocks noGrp="1"/>
          </p:cNvSpPr>
          <p:nvPr>
            <p:ph type="ftr" sz="quarter" idx="10"/>
          </p:nvPr>
        </p:nvSpPr>
        <p:spPr/>
        <p:txBody>
          <a:bodyPr/>
          <a:lstStyle/>
          <a:p>
            <a:r>
              <a:rPr lang="en-AU"/>
              <a:t>Update the footer</a:t>
            </a:r>
            <a:endParaRPr lang="en-US" dirty="0"/>
          </a:p>
        </p:txBody>
      </p:sp>
      <p:sp>
        <p:nvSpPr>
          <p:cNvPr id="4" name="Content Placeholder 25">
            <a:extLst>
              <a:ext uri="{FF2B5EF4-FFF2-40B4-BE49-F238E27FC236}">
                <a16:creationId xmlns:a16="http://schemas.microsoft.com/office/drawing/2014/main" id="{FB95D8E8-F48C-8C43-BEAF-E7B43515D208}"/>
              </a:ext>
            </a:extLst>
          </p:cNvPr>
          <p:cNvSpPr>
            <a:spLocks noGrp="1"/>
          </p:cNvSpPr>
          <p:nvPr>
            <p:ph sz="quarter" idx="12"/>
          </p:nvPr>
        </p:nvSpPr>
        <p:spPr>
          <a:xfrm>
            <a:off x="450000" y="1080000"/>
            <a:ext cx="11199812" cy="4878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154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tyle 1 - mint">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F85642C3-823B-D344-B6FF-73BA3A8E7A18}"/>
              </a:ext>
            </a:extLst>
          </p:cNvPr>
          <p:cNvPicPr>
            <a:picLocks noChangeAspect="1"/>
          </p:cNvPicPr>
          <p:nvPr userDrawn="1"/>
        </p:nvPicPr>
        <p:blipFill rotWithShape="1">
          <a:blip r:embed="rId2"/>
          <a:srcRect t="60217"/>
          <a:stretch/>
        </p:blipFill>
        <p:spPr>
          <a:xfrm>
            <a:off x="0" y="-1"/>
            <a:ext cx="12192000" cy="6858001"/>
          </a:xfrm>
          <a:prstGeom prst="rect">
            <a:avLst/>
          </a:prstGeom>
        </p:spPr>
      </p:pic>
      <p:pic>
        <p:nvPicPr>
          <p:cNvPr id="8" name="Picture 7">
            <a:extLst>
              <a:ext uri="{FF2B5EF4-FFF2-40B4-BE49-F238E27FC236}">
                <a16:creationId xmlns:a16="http://schemas.microsoft.com/office/drawing/2014/main" id="{4DABD447-305C-684D-9058-D912E0CAA1C9}"/>
              </a:ext>
            </a:extLst>
          </p:cNvPr>
          <p:cNvPicPr>
            <a:picLocks noChangeAspect="1"/>
          </p:cNvPicPr>
          <p:nvPr userDrawn="1"/>
        </p:nvPicPr>
        <p:blipFill>
          <a:blip r:embed="rId3"/>
          <a:stretch>
            <a:fillRect/>
          </a:stretch>
        </p:blipFill>
        <p:spPr>
          <a:xfrm>
            <a:off x="9875776" y="5619625"/>
            <a:ext cx="1926569" cy="931528"/>
          </a:xfrm>
          <a:prstGeom prst="rect">
            <a:avLst/>
          </a:prstGeom>
        </p:spPr>
      </p:pic>
      <p:sp>
        <p:nvSpPr>
          <p:cNvPr id="7" name="Footer Placeholder 4">
            <a:extLst>
              <a:ext uri="{FF2B5EF4-FFF2-40B4-BE49-F238E27FC236}">
                <a16:creationId xmlns:a16="http://schemas.microsoft.com/office/drawing/2014/main" id="{39C9C4A2-0880-1644-A3DC-33ECFB0B3FC4}"/>
              </a:ext>
            </a:extLst>
          </p:cNvPr>
          <p:cNvSpPr>
            <a:spLocks noGrp="1"/>
          </p:cNvSpPr>
          <p:nvPr>
            <p:ph type="ftr" sz="quarter" idx="3"/>
          </p:nvPr>
        </p:nvSpPr>
        <p:spPr>
          <a:xfrm>
            <a:off x="450000" y="6306329"/>
            <a:ext cx="9000000" cy="194661"/>
          </a:xfrm>
          <a:prstGeom prst="rect">
            <a:avLst/>
          </a:prstGeom>
        </p:spPr>
        <p:txBody>
          <a:bodyPr vert="horz" lIns="0" tIns="0" rIns="0" bIns="0" rtlCol="0" anchor="ctr"/>
          <a:lstStyle>
            <a:lvl1pPr algn="l">
              <a:defRPr sz="1100" b="0" i="0">
                <a:solidFill>
                  <a:schemeClr val="bg1"/>
                </a:solidFill>
                <a:latin typeface="Specsavers" panose="020B0504030201040103" pitchFamily="34" charset="77"/>
              </a:defRPr>
            </a:lvl1pPr>
          </a:lstStyle>
          <a:p>
            <a:r>
              <a:rPr lang="en-AU"/>
              <a:t>Update the footer</a:t>
            </a:r>
            <a:endParaRPr lang="en-US" dirty="0"/>
          </a:p>
        </p:txBody>
      </p:sp>
      <p:sp>
        <p:nvSpPr>
          <p:cNvPr id="10" name="Content Placeholder 2">
            <a:extLst>
              <a:ext uri="{FF2B5EF4-FFF2-40B4-BE49-F238E27FC236}">
                <a16:creationId xmlns:a16="http://schemas.microsoft.com/office/drawing/2014/main" id="{EA3B8AB5-A371-1E4B-9F78-FE54CBD0112B}"/>
              </a:ext>
            </a:extLst>
          </p:cNvPr>
          <p:cNvSpPr>
            <a:spLocks noGrp="1"/>
          </p:cNvSpPr>
          <p:nvPr>
            <p:ph idx="11" hasCustomPrompt="1"/>
          </p:nvPr>
        </p:nvSpPr>
        <p:spPr>
          <a:xfrm>
            <a:off x="450000" y="3060000"/>
            <a:ext cx="11183272" cy="686092"/>
          </a:xfrm>
          <a:prstGeom prst="rect">
            <a:avLst/>
          </a:prstGeom>
        </p:spPr>
        <p:txBody>
          <a:bodyPr lIns="0" tIns="0" rIns="0" bIns="0">
            <a:noAutofit/>
          </a:bodyPr>
          <a:lstStyle>
            <a:lvl1pPr marL="0" indent="0">
              <a:lnSpc>
                <a:spcPts val="2900"/>
              </a:lnSpc>
              <a:spcBef>
                <a:spcPts val="0"/>
              </a:spcBef>
              <a:buNone/>
              <a:defRPr sz="2400" b="0" i="0">
                <a:solidFill>
                  <a:schemeClr val="bg1"/>
                </a:solidFill>
                <a:latin typeface="Specsavers" panose="020B0504030201040103" pitchFamily="34" charset="77"/>
              </a:defRPr>
            </a:lvl1pPr>
          </a:lstStyle>
          <a:p>
            <a:pPr lvl="0"/>
            <a:r>
              <a:rPr lang="en-US" dirty="0"/>
              <a:t>Subheading</a:t>
            </a:r>
          </a:p>
        </p:txBody>
      </p:sp>
      <p:sp>
        <p:nvSpPr>
          <p:cNvPr id="11" name="Title 7">
            <a:extLst>
              <a:ext uri="{FF2B5EF4-FFF2-40B4-BE49-F238E27FC236}">
                <a16:creationId xmlns:a16="http://schemas.microsoft.com/office/drawing/2014/main" id="{0CB3DE3C-736E-F34C-BFE9-20EB7DD6AFFB}"/>
              </a:ext>
            </a:extLst>
          </p:cNvPr>
          <p:cNvSpPr>
            <a:spLocks noGrp="1"/>
          </p:cNvSpPr>
          <p:nvPr>
            <p:ph type="title" hasCustomPrompt="1"/>
          </p:nvPr>
        </p:nvSpPr>
        <p:spPr>
          <a:xfrm>
            <a:off x="450000" y="2160000"/>
            <a:ext cx="11183272" cy="686092"/>
          </a:xfrm>
          <a:prstGeom prst="rect">
            <a:avLst/>
          </a:prstGeom>
        </p:spPr>
        <p:txBody>
          <a:bodyPr lIns="0" tIns="0" rIns="0" bIns="0"/>
          <a:lstStyle>
            <a:lvl1pPr>
              <a:lnSpc>
                <a:spcPts val="5700"/>
              </a:lnSpc>
              <a:defRPr sz="5400" b="0" i="0">
                <a:solidFill>
                  <a:schemeClr val="bg1"/>
                </a:solidFill>
                <a:latin typeface="Specsavers Medium" panose="020B0504030201040103" pitchFamily="34" charset="77"/>
              </a:defRPr>
            </a:lvl1pPr>
          </a:lstStyle>
          <a:p>
            <a:r>
              <a:rPr lang="en-US" dirty="0"/>
              <a:t>Heading goes here</a:t>
            </a:r>
          </a:p>
        </p:txBody>
      </p:sp>
    </p:spTree>
    <p:extLst>
      <p:ext uri="{BB962C8B-B14F-4D97-AF65-F5344CB8AC3E}">
        <p14:creationId xmlns:p14="http://schemas.microsoft.com/office/powerpoint/2010/main" val="2405917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 Three Point -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9FC62B-68BA-4045-B3D7-E9F43E534B0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504"/>
            <a:ext cx="12192000" cy="6857496"/>
          </a:xfrm>
          <a:prstGeom prst="rect">
            <a:avLst/>
          </a:prstGeom>
        </p:spPr>
      </p:pic>
      <p:sp>
        <p:nvSpPr>
          <p:cNvPr id="10" name="Footer Placeholder 4">
            <a:extLst>
              <a:ext uri="{FF2B5EF4-FFF2-40B4-BE49-F238E27FC236}">
                <a16:creationId xmlns:a16="http://schemas.microsoft.com/office/drawing/2014/main" id="{0EF77DF1-3A56-C640-9840-8561D00EA3B5}"/>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b="0" i="0">
                <a:solidFill>
                  <a:schemeClr val="bg1"/>
                </a:solidFill>
                <a:latin typeface="Specsavers" panose="020B0504030201040103" pitchFamily="34" charset="77"/>
              </a:defRPr>
            </a:lvl1pPr>
          </a:lstStyle>
          <a:p>
            <a:r>
              <a:rPr lang="en-AU"/>
              <a:t>Update the footer</a:t>
            </a:r>
            <a:endParaRPr lang="en-US" dirty="0">
              <a:latin typeface="Specsavers" panose="020B0504030201040103" pitchFamily="34" charset="77"/>
            </a:endParaRPr>
          </a:p>
        </p:txBody>
      </p:sp>
      <p:sp>
        <p:nvSpPr>
          <p:cNvPr id="5" name="Title Placeholder 1">
            <a:extLst>
              <a:ext uri="{FF2B5EF4-FFF2-40B4-BE49-F238E27FC236}">
                <a16:creationId xmlns:a16="http://schemas.microsoft.com/office/drawing/2014/main" id="{F9A3B781-13D3-1D43-8306-81F39D683A68}"/>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sz="3200" b="0" i="0">
                <a:solidFill>
                  <a:schemeClr val="bg1"/>
                </a:solidFill>
                <a:latin typeface="Specsavers Medium" panose="020B0504030201040103" pitchFamily="34" charset="77"/>
              </a:defRPr>
            </a:lvl1pPr>
          </a:lstStyle>
          <a:p>
            <a:r>
              <a:rPr lang="en-US" dirty="0"/>
              <a:t>Click to edit agenda title</a:t>
            </a:r>
          </a:p>
        </p:txBody>
      </p:sp>
      <p:sp>
        <p:nvSpPr>
          <p:cNvPr id="18" name="Title Placeholder 1">
            <a:extLst>
              <a:ext uri="{FF2B5EF4-FFF2-40B4-BE49-F238E27FC236}">
                <a16:creationId xmlns:a16="http://schemas.microsoft.com/office/drawing/2014/main" id="{BFF9E39B-4D5B-4442-A292-D049F9F3BC02}"/>
              </a:ext>
            </a:extLst>
          </p:cNvPr>
          <p:cNvSpPr txBox="1">
            <a:spLocks/>
          </p:cNvSpPr>
          <p:nvPr userDrawn="1"/>
        </p:nvSpPr>
        <p:spPr>
          <a:xfrm>
            <a:off x="449999" y="2160000"/>
            <a:ext cx="3511030" cy="721894"/>
          </a:xfrm>
          <a:prstGeom prst="rect">
            <a:avLst/>
          </a:prstGeom>
        </p:spPr>
        <p:txBody>
          <a:bodyPr vert="horz" wrap="none" lIns="0" tIns="0" rIns="0" bIns="0" rtlCol="0" anchor="t" anchorCtr="0">
            <a:noAutofit/>
          </a:bodyPr>
          <a:lstStyle>
            <a:lvl1pPr algn="l" defTabSz="914400" rtl="0" eaLnBrk="1" latinLnBrk="0" hangingPunct="1">
              <a:lnSpc>
                <a:spcPts val="3600"/>
              </a:lnSpc>
              <a:spcBef>
                <a:spcPct val="0"/>
              </a:spcBef>
              <a:buNone/>
              <a:defRPr sz="3200" b="0" i="0" kern="1200" spc="-30" baseline="0">
                <a:solidFill>
                  <a:schemeClr val="bg1"/>
                </a:solidFill>
                <a:latin typeface="Specsavers Medium" panose="020B0504030201040103" pitchFamily="34" charset="77"/>
                <a:ea typeface="+mj-ea"/>
                <a:cs typeface="+mj-cs"/>
              </a:defRPr>
            </a:lvl1pPr>
          </a:lstStyle>
          <a:p>
            <a:pPr>
              <a:lnSpc>
                <a:spcPct val="100000"/>
              </a:lnSpc>
            </a:pPr>
            <a:r>
              <a:rPr lang="en-US" sz="5400" b="0" i="0" dirty="0">
                <a:latin typeface="Specsavers Medium" panose="020B0504030201040103" pitchFamily="34" charset="77"/>
              </a:rPr>
              <a:t>01</a:t>
            </a:r>
          </a:p>
        </p:txBody>
      </p:sp>
      <p:sp>
        <p:nvSpPr>
          <p:cNvPr id="34" name="Title Placeholder 1">
            <a:extLst>
              <a:ext uri="{FF2B5EF4-FFF2-40B4-BE49-F238E27FC236}">
                <a16:creationId xmlns:a16="http://schemas.microsoft.com/office/drawing/2014/main" id="{F14B28EB-0DC6-304F-9206-027CF21DF780}"/>
              </a:ext>
            </a:extLst>
          </p:cNvPr>
          <p:cNvSpPr txBox="1">
            <a:spLocks/>
          </p:cNvSpPr>
          <p:nvPr userDrawn="1"/>
        </p:nvSpPr>
        <p:spPr>
          <a:xfrm>
            <a:off x="4378287" y="2160000"/>
            <a:ext cx="3511027" cy="721894"/>
          </a:xfrm>
          <a:prstGeom prst="rect">
            <a:avLst/>
          </a:prstGeom>
        </p:spPr>
        <p:txBody>
          <a:bodyPr vert="horz" wrap="none" lIns="0" tIns="0" rIns="0" bIns="0" rtlCol="0" anchor="t" anchorCtr="0">
            <a:noAutofit/>
          </a:bodyPr>
          <a:lstStyle>
            <a:lvl1pPr algn="l" defTabSz="914400" rtl="0" eaLnBrk="1" latinLnBrk="0" hangingPunct="1">
              <a:lnSpc>
                <a:spcPts val="3600"/>
              </a:lnSpc>
              <a:spcBef>
                <a:spcPct val="0"/>
              </a:spcBef>
              <a:buNone/>
              <a:defRPr sz="3200" b="0" i="0" kern="1200" spc="-30" baseline="0">
                <a:solidFill>
                  <a:schemeClr val="bg1"/>
                </a:solidFill>
                <a:latin typeface="Specsavers Medium" panose="020B0504030201040103" pitchFamily="34" charset="77"/>
                <a:ea typeface="+mj-ea"/>
                <a:cs typeface="+mj-cs"/>
              </a:defRPr>
            </a:lvl1pPr>
          </a:lstStyle>
          <a:p>
            <a:pPr>
              <a:lnSpc>
                <a:spcPct val="100000"/>
              </a:lnSpc>
            </a:pPr>
            <a:r>
              <a:rPr lang="en-US" sz="5400" b="0" i="0" dirty="0">
                <a:latin typeface="Specsavers Medium" panose="020B0504030201040103" pitchFamily="34" charset="77"/>
              </a:rPr>
              <a:t>02</a:t>
            </a:r>
          </a:p>
        </p:txBody>
      </p:sp>
      <p:sp>
        <p:nvSpPr>
          <p:cNvPr id="35" name="Title Placeholder 1">
            <a:extLst>
              <a:ext uri="{FF2B5EF4-FFF2-40B4-BE49-F238E27FC236}">
                <a16:creationId xmlns:a16="http://schemas.microsoft.com/office/drawing/2014/main" id="{F498CBA4-D539-B641-BF50-95D0C796416F}"/>
              </a:ext>
            </a:extLst>
          </p:cNvPr>
          <p:cNvSpPr txBox="1">
            <a:spLocks/>
          </p:cNvSpPr>
          <p:nvPr userDrawn="1"/>
        </p:nvSpPr>
        <p:spPr>
          <a:xfrm>
            <a:off x="8306571" y="2160000"/>
            <a:ext cx="3343267" cy="721894"/>
          </a:xfrm>
          <a:prstGeom prst="rect">
            <a:avLst/>
          </a:prstGeom>
        </p:spPr>
        <p:txBody>
          <a:bodyPr vert="horz" wrap="none" lIns="0" tIns="0" rIns="0" bIns="0" rtlCol="0" anchor="t" anchorCtr="0">
            <a:noAutofit/>
          </a:bodyPr>
          <a:lstStyle>
            <a:lvl1pPr algn="l" defTabSz="914400" rtl="0" eaLnBrk="1" latinLnBrk="0" hangingPunct="1">
              <a:lnSpc>
                <a:spcPts val="3600"/>
              </a:lnSpc>
              <a:spcBef>
                <a:spcPct val="0"/>
              </a:spcBef>
              <a:buNone/>
              <a:defRPr sz="3200" b="0" i="0" kern="1200" spc="-30" baseline="0">
                <a:solidFill>
                  <a:schemeClr val="bg1"/>
                </a:solidFill>
                <a:latin typeface="Specsavers Medium" panose="020B0504030201040103" pitchFamily="34" charset="77"/>
                <a:ea typeface="+mj-ea"/>
                <a:cs typeface="+mj-cs"/>
              </a:defRPr>
            </a:lvl1pPr>
          </a:lstStyle>
          <a:p>
            <a:pPr>
              <a:lnSpc>
                <a:spcPct val="100000"/>
              </a:lnSpc>
            </a:pPr>
            <a:r>
              <a:rPr lang="en-US" sz="5400" b="0" i="0" dirty="0">
                <a:latin typeface="Specsavers Medium" panose="020B0504030201040103" pitchFamily="34" charset="77"/>
              </a:rPr>
              <a:t>03</a:t>
            </a:r>
          </a:p>
        </p:txBody>
      </p:sp>
      <p:sp>
        <p:nvSpPr>
          <p:cNvPr id="37" name="Content Placeholder 36">
            <a:extLst>
              <a:ext uri="{FF2B5EF4-FFF2-40B4-BE49-F238E27FC236}">
                <a16:creationId xmlns:a16="http://schemas.microsoft.com/office/drawing/2014/main" id="{14FDFB4B-590B-7F4D-9A20-D0F0902D5E0F}"/>
              </a:ext>
            </a:extLst>
          </p:cNvPr>
          <p:cNvSpPr>
            <a:spLocks noGrp="1"/>
          </p:cNvSpPr>
          <p:nvPr>
            <p:ph sz="quarter" idx="11"/>
          </p:nvPr>
        </p:nvSpPr>
        <p:spPr>
          <a:xfrm>
            <a:off x="449263" y="3003550"/>
            <a:ext cx="3511767" cy="2030413"/>
          </a:xfrm>
        </p:spPr>
        <p:txBody>
          <a:bodyPr/>
          <a:lstStyle>
            <a:lvl1pPr>
              <a:lnSpc>
                <a:spcPts val="2700"/>
              </a:lnSpc>
              <a:buNone/>
              <a:defRPr sz="2400" b="0" i="0">
                <a:solidFill>
                  <a:schemeClr val="bg1"/>
                </a:solidFill>
                <a:latin typeface="Specsavers" panose="020B0504030201040103" pitchFamily="34" charset="77"/>
              </a:defRPr>
            </a:lvl1pPr>
            <a:lvl2pPr>
              <a:lnSpc>
                <a:spcPts val="2700"/>
              </a:lnSpc>
              <a:defRPr sz="2400" b="0" i="0">
                <a:solidFill>
                  <a:schemeClr val="bg1"/>
                </a:solidFill>
                <a:latin typeface="Specsavers Light" panose="020B0304030201040103" pitchFamily="34" charset="77"/>
              </a:defRPr>
            </a:lvl2pPr>
            <a:lvl3pPr>
              <a:lnSpc>
                <a:spcPts val="2700"/>
              </a:lnSpc>
              <a:defRPr sz="2400" b="0" i="0">
                <a:solidFill>
                  <a:schemeClr val="bg1"/>
                </a:solidFill>
                <a:latin typeface="Specsavers Light" panose="020B0304030201040103" pitchFamily="34" charset="77"/>
              </a:defRPr>
            </a:lvl3pPr>
            <a:lvl4pPr>
              <a:lnSpc>
                <a:spcPts val="2700"/>
              </a:lnSpc>
              <a:defRPr sz="2400" b="0" i="0">
                <a:solidFill>
                  <a:schemeClr val="bg1"/>
                </a:solidFill>
                <a:latin typeface="Specsavers Light" panose="020B0304030201040103" pitchFamily="34" charset="77"/>
              </a:defRPr>
            </a:lvl4pPr>
            <a:lvl5pPr>
              <a:lnSpc>
                <a:spcPts val="2700"/>
              </a:lnSpc>
              <a:defRPr sz="2400" b="0" i="0">
                <a:solidFill>
                  <a:schemeClr val="bg1"/>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8" name="Content Placeholder 36">
            <a:extLst>
              <a:ext uri="{FF2B5EF4-FFF2-40B4-BE49-F238E27FC236}">
                <a16:creationId xmlns:a16="http://schemas.microsoft.com/office/drawing/2014/main" id="{C0620CD6-EF93-CB4D-9084-B2DF7554962F}"/>
              </a:ext>
            </a:extLst>
          </p:cNvPr>
          <p:cNvSpPr>
            <a:spLocks noGrp="1"/>
          </p:cNvSpPr>
          <p:nvPr>
            <p:ph sz="quarter" idx="12"/>
          </p:nvPr>
        </p:nvSpPr>
        <p:spPr>
          <a:xfrm>
            <a:off x="4378286" y="3003550"/>
            <a:ext cx="3511026" cy="2030413"/>
          </a:xfrm>
        </p:spPr>
        <p:txBody>
          <a:bodyPr/>
          <a:lstStyle>
            <a:lvl1pPr>
              <a:lnSpc>
                <a:spcPts val="2700"/>
              </a:lnSpc>
              <a:buNone/>
              <a:defRPr sz="2400" b="0" i="0">
                <a:solidFill>
                  <a:schemeClr val="bg1"/>
                </a:solidFill>
                <a:latin typeface="Specsavers" panose="020B0504030201040103" pitchFamily="34" charset="77"/>
              </a:defRPr>
            </a:lvl1pPr>
            <a:lvl2pPr>
              <a:lnSpc>
                <a:spcPts val="2700"/>
              </a:lnSpc>
              <a:defRPr sz="2400" b="0" i="0">
                <a:solidFill>
                  <a:schemeClr val="bg1"/>
                </a:solidFill>
                <a:latin typeface="Specsavers Light" panose="020B0304030201040103" pitchFamily="34" charset="77"/>
              </a:defRPr>
            </a:lvl2pPr>
            <a:lvl3pPr>
              <a:lnSpc>
                <a:spcPts val="2700"/>
              </a:lnSpc>
              <a:defRPr sz="2400" b="0" i="0">
                <a:solidFill>
                  <a:schemeClr val="bg1"/>
                </a:solidFill>
                <a:latin typeface="Specsavers Light" panose="020B0304030201040103" pitchFamily="34" charset="77"/>
              </a:defRPr>
            </a:lvl3pPr>
            <a:lvl4pPr>
              <a:lnSpc>
                <a:spcPts val="2700"/>
              </a:lnSpc>
              <a:defRPr sz="2400" b="0" i="0">
                <a:solidFill>
                  <a:schemeClr val="bg1"/>
                </a:solidFill>
                <a:latin typeface="Specsavers Light" panose="020B0304030201040103" pitchFamily="34" charset="77"/>
              </a:defRPr>
            </a:lvl4pPr>
            <a:lvl5pPr>
              <a:lnSpc>
                <a:spcPts val="2700"/>
              </a:lnSpc>
              <a:defRPr sz="2400" b="0" i="0">
                <a:solidFill>
                  <a:schemeClr val="bg1"/>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9" name="Content Placeholder 36">
            <a:extLst>
              <a:ext uri="{FF2B5EF4-FFF2-40B4-BE49-F238E27FC236}">
                <a16:creationId xmlns:a16="http://schemas.microsoft.com/office/drawing/2014/main" id="{CD38DA64-6253-1348-88C5-BB4CC723EFED}"/>
              </a:ext>
            </a:extLst>
          </p:cNvPr>
          <p:cNvSpPr>
            <a:spLocks noGrp="1"/>
          </p:cNvSpPr>
          <p:nvPr>
            <p:ph sz="quarter" idx="13"/>
          </p:nvPr>
        </p:nvSpPr>
        <p:spPr>
          <a:xfrm>
            <a:off x="8306571" y="3003550"/>
            <a:ext cx="3343268" cy="2030413"/>
          </a:xfrm>
        </p:spPr>
        <p:txBody>
          <a:bodyPr/>
          <a:lstStyle>
            <a:lvl1pPr>
              <a:lnSpc>
                <a:spcPts val="2700"/>
              </a:lnSpc>
              <a:buNone/>
              <a:defRPr sz="2400" b="0" i="0">
                <a:solidFill>
                  <a:schemeClr val="bg1"/>
                </a:solidFill>
                <a:latin typeface="Specsavers" panose="020B0504030201040103" pitchFamily="34" charset="77"/>
              </a:defRPr>
            </a:lvl1pPr>
            <a:lvl2pPr>
              <a:lnSpc>
                <a:spcPts val="2700"/>
              </a:lnSpc>
              <a:defRPr sz="2400" b="0" i="0">
                <a:solidFill>
                  <a:schemeClr val="bg1"/>
                </a:solidFill>
                <a:latin typeface="Specsavers Light" panose="020B0304030201040103" pitchFamily="34" charset="77"/>
              </a:defRPr>
            </a:lvl2pPr>
            <a:lvl3pPr>
              <a:lnSpc>
                <a:spcPts val="2700"/>
              </a:lnSpc>
              <a:defRPr sz="2400" b="0" i="0">
                <a:solidFill>
                  <a:schemeClr val="bg1"/>
                </a:solidFill>
                <a:latin typeface="Specsavers Light" panose="020B0304030201040103" pitchFamily="34" charset="77"/>
              </a:defRPr>
            </a:lvl3pPr>
            <a:lvl4pPr>
              <a:lnSpc>
                <a:spcPts val="2700"/>
              </a:lnSpc>
              <a:defRPr sz="2400" b="0" i="0">
                <a:solidFill>
                  <a:schemeClr val="bg1"/>
                </a:solidFill>
                <a:latin typeface="Specsavers Light" panose="020B0304030201040103" pitchFamily="34" charset="77"/>
              </a:defRPr>
            </a:lvl4pPr>
            <a:lvl5pPr>
              <a:lnSpc>
                <a:spcPts val="2700"/>
              </a:lnSpc>
              <a:defRPr sz="2400" b="0" i="0">
                <a:solidFill>
                  <a:schemeClr val="bg1"/>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987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 Three Point - navy">
    <p:spTree>
      <p:nvGrpSpPr>
        <p:cNvPr id="1" name=""/>
        <p:cNvGrpSpPr/>
        <p:nvPr/>
      </p:nvGrpSpPr>
      <p:grpSpPr>
        <a:xfrm>
          <a:off x="0" y="0"/>
          <a:ext cx="0" cy="0"/>
          <a:chOff x="0" y="0"/>
          <a:chExt cx="0" cy="0"/>
        </a:xfrm>
      </p:grpSpPr>
      <p:pic>
        <p:nvPicPr>
          <p:cNvPr id="18" name="Picture 17" descr="Background pattern&#10;&#10;Description automatically generated">
            <a:extLst>
              <a:ext uri="{FF2B5EF4-FFF2-40B4-BE49-F238E27FC236}">
                <a16:creationId xmlns:a16="http://schemas.microsoft.com/office/drawing/2014/main" id="{AB7E8329-EF39-D340-905C-298749CAD329}"/>
              </a:ext>
            </a:extLst>
          </p:cNvPr>
          <p:cNvPicPr>
            <a:picLocks noChangeAspect="1"/>
          </p:cNvPicPr>
          <p:nvPr userDrawn="1"/>
        </p:nvPicPr>
        <p:blipFill rotWithShape="1">
          <a:blip r:embed="rId2"/>
          <a:srcRect t="10204" b="10204"/>
          <a:stretch/>
        </p:blipFill>
        <p:spPr>
          <a:xfrm>
            <a:off x="0" y="-1"/>
            <a:ext cx="12192000" cy="6858001"/>
          </a:xfrm>
          <a:prstGeom prst="rect">
            <a:avLst/>
          </a:prstGeom>
        </p:spPr>
      </p:pic>
      <p:sp>
        <p:nvSpPr>
          <p:cNvPr id="12" name="Title Placeholder 1">
            <a:extLst>
              <a:ext uri="{FF2B5EF4-FFF2-40B4-BE49-F238E27FC236}">
                <a16:creationId xmlns:a16="http://schemas.microsoft.com/office/drawing/2014/main" id="{ACA41D36-1560-324D-BCF9-236D11699C93}"/>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sz="3200" b="0" i="0">
                <a:solidFill>
                  <a:schemeClr val="bg1"/>
                </a:solidFill>
                <a:latin typeface="Specsavers Medium" panose="020B0504030201040103" pitchFamily="34" charset="77"/>
              </a:defRPr>
            </a:lvl1pPr>
          </a:lstStyle>
          <a:p>
            <a:r>
              <a:rPr lang="en-US" dirty="0"/>
              <a:t>Click to edit agenda title</a:t>
            </a:r>
          </a:p>
        </p:txBody>
      </p:sp>
      <p:sp>
        <p:nvSpPr>
          <p:cNvPr id="13" name="Title Placeholder 1">
            <a:extLst>
              <a:ext uri="{FF2B5EF4-FFF2-40B4-BE49-F238E27FC236}">
                <a16:creationId xmlns:a16="http://schemas.microsoft.com/office/drawing/2014/main" id="{88F28FF7-44FB-1543-9857-4250C4F99979}"/>
              </a:ext>
            </a:extLst>
          </p:cNvPr>
          <p:cNvSpPr txBox="1">
            <a:spLocks/>
          </p:cNvSpPr>
          <p:nvPr userDrawn="1"/>
        </p:nvSpPr>
        <p:spPr>
          <a:xfrm>
            <a:off x="449999" y="2160000"/>
            <a:ext cx="3511030" cy="721894"/>
          </a:xfrm>
          <a:prstGeom prst="rect">
            <a:avLst/>
          </a:prstGeom>
        </p:spPr>
        <p:txBody>
          <a:bodyPr vert="horz" wrap="none" lIns="0" tIns="0" rIns="0" bIns="0" rtlCol="0" anchor="t" anchorCtr="0">
            <a:noAutofit/>
          </a:bodyPr>
          <a:lstStyle>
            <a:lvl1pPr algn="l" defTabSz="914400" rtl="0" eaLnBrk="1" latinLnBrk="0" hangingPunct="1">
              <a:lnSpc>
                <a:spcPts val="3600"/>
              </a:lnSpc>
              <a:spcBef>
                <a:spcPct val="0"/>
              </a:spcBef>
              <a:buNone/>
              <a:defRPr sz="3200" b="0" i="0" kern="1200" spc="-30" baseline="0">
                <a:solidFill>
                  <a:schemeClr val="bg1"/>
                </a:solidFill>
                <a:latin typeface="Specsavers Medium" panose="020B0504030201040103" pitchFamily="34" charset="77"/>
                <a:ea typeface="+mj-ea"/>
                <a:cs typeface="+mj-cs"/>
              </a:defRPr>
            </a:lvl1pPr>
          </a:lstStyle>
          <a:p>
            <a:pPr>
              <a:lnSpc>
                <a:spcPct val="100000"/>
              </a:lnSpc>
            </a:pPr>
            <a:r>
              <a:rPr lang="en-US" sz="5400" b="0" i="0" dirty="0">
                <a:latin typeface="Specsavers Medium" panose="020B0504030201040103" pitchFamily="34" charset="77"/>
              </a:rPr>
              <a:t>01</a:t>
            </a:r>
          </a:p>
        </p:txBody>
      </p:sp>
      <p:sp>
        <p:nvSpPr>
          <p:cNvPr id="14" name="Title Placeholder 1">
            <a:extLst>
              <a:ext uri="{FF2B5EF4-FFF2-40B4-BE49-F238E27FC236}">
                <a16:creationId xmlns:a16="http://schemas.microsoft.com/office/drawing/2014/main" id="{A1022A8D-8249-3749-8397-43A92CFB19DA}"/>
              </a:ext>
            </a:extLst>
          </p:cNvPr>
          <p:cNvSpPr txBox="1">
            <a:spLocks/>
          </p:cNvSpPr>
          <p:nvPr userDrawn="1"/>
        </p:nvSpPr>
        <p:spPr>
          <a:xfrm>
            <a:off x="4378287" y="2160000"/>
            <a:ext cx="3511027" cy="721894"/>
          </a:xfrm>
          <a:prstGeom prst="rect">
            <a:avLst/>
          </a:prstGeom>
        </p:spPr>
        <p:txBody>
          <a:bodyPr vert="horz" wrap="none" lIns="0" tIns="0" rIns="0" bIns="0" rtlCol="0" anchor="t" anchorCtr="0">
            <a:noAutofit/>
          </a:bodyPr>
          <a:lstStyle>
            <a:lvl1pPr algn="l" defTabSz="914400" rtl="0" eaLnBrk="1" latinLnBrk="0" hangingPunct="1">
              <a:lnSpc>
                <a:spcPts val="3600"/>
              </a:lnSpc>
              <a:spcBef>
                <a:spcPct val="0"/>
              </a:spcBef>
              <a:buNone/>
              <a:defRPr sz="3200" b="0" i="0" kern="1200" spc="-30" baseline="0">
                <a:solidFill>
                  <a:schemeClr val="bg1"/>
                </a:solidFill>
                <a:latin typeface="Specsavers Medium" panose="020B0504030201040103" pitchFamily="34" charset="77"/>
                <a:ea typeface="+mj-ea"/>
                <a:cs typeface="+mj-cs"/>
              </a:defRPr>
            </a:lvl1pPr>
          </a:lstStyle>
          <a:p>
            <a:pPr>
              <a:lnSpc>
                <a:spcPct val="100000"/>
              </a:lnSpc>
            </a:pPr>
            <a:r>
              <a:rPr lang="en-US" sz="5400" b="0" i="0" dirty="0">
                <a:latin typeface="Specsavers Medium" panose="020B0504030201040103" pitchFamily="34" charset="77"/>
              </a:rPr>
              <a:t>02</a:t>
            </a:r>
          </a:p>
        </p:txBody>
      </p:sp>
      <p:sp>
        <p:nvSpPr>
          <p:cNvPr id="15" name="Title Placeholder 1">
            <a:extLst>
              <a:ext uri="{FF2B5EF4-FFF2-40B4-BE49-F238E27FC236}">
                <a16:creationId xmlns:a16="http://schemas.microsoft.com/office/drawing/2014/main" id="{3BFC21EC-2686-3E49-9CF5-EBAA81064F2E}"/>
              </a:ext>
            </a:extLst>
          </p:cNvPr>
          <p:cNvSpPr txBox="1">
            <a:spLocks/>
          </p:cNvSpPr>
          <p:nvPr userDrawn="1"/>
        </p:nvSpPr>
        <p:spPr>
          <a:xfrm>
            <a:off x="8306571" y="2160000"/>
            <a:ext cx="3343267" cy="721894"/>
          </a:xfrm>
          <a:prstGeom prst="rect">
            <a:avLst/>
          </a:prstGeom>
        </p:spPr>
        <p:txBody>
          <a:bodyPr vert="horz" wrap="none" lIns="0" tIns="0" rIns="0" bIns="0" rtlCol="0" anchor="t" anchorCtr="0">
            <a:noAutofit/>
          </a:bodyPr>
          <a:lstStyle>
            <a:lvl1pPr algn="l" defTabSz="914400" rtl="0" eaLnBrk="1" latinLnBrk="0" hangingPunct="1">
              <a:lnSpc>
                <a:spcPts val="3600"/>
              </a:lnSpc>
              <a:spcBef>
                <a:spcPct val="0"/>
              </a:spcBef>
              <a:buNone/>
              <a:defRPr sz="3200" b="0" i="0" kern="1200" spc="-30" baseline="0">
                <a:solidFill>
                  <a:schemeClr val="bg1"/>
                </a:solidFill>
                <a:latin typeface="Specsavers Medium" panose="020B0504030201040103" pitchFamily="34" charset="77"/>
                <a:ea typeface="+mj-ea"/>
                <a:cs typeface="+mj-cs"/>
              </a:defRPr>
            </a:lvl1pPr>
          </a:lstStyle>
          <a:p>
            <a:pPr>
              <a:lnSpc>
                <a:spcPct val="100000"/>
              </a:lnSpc>
            </a:pPr>
            <a:r>
              <a:rPr lang="en-US" sz="5400" b="0" i="0" dirty="0">
                <a:latin typeface="Specsavers Medium" panose="020B0504030201040103" pitchFamily="34" charset="77"/>
              </a:rPr>
              <a:t>03</a:t>
            </a:r>
          </a:p>
        </p:txBody>
      </p:sp>
      <p:sp>
        <p:nvSpPr>
          <p:cNvPr id="16" name="Content Placeholder 36">
            <a:extLst>
              <a:ext uri="{FF2B5EF4-FFF2-40B4-BE49-F238E27FC236}">
                <a16:creationId xmlns:a16="http://schemas.microsoft.com/office/drawing/2014/main" id="{55AA536A-DE09-2544-A1DA-4954965B5EB4}"/>
              </a:ext>
            </a:extLst>
          </p:cNvPr>
          <p:cNvSpPr>
            <a:spLocks noGrp="1"/>
          </p:cNvSpPr>
          <p:nvPr>
            <p:ph sz="quarter" idx="11"/>
          </p:nvPr>
        </p:nvSpPr>
        <p:spPr>
          <a:xfrm>
            <a:off x="449263" y="3003550"/>
            <a:ext cx="3511767" cy="2030413"/>
          </a:xfrm>
        </p:spPr>
        <p:txBody>
          <a:bodyPr/>
          <a:lstStyle>
            <a:lvl1pPr>
              <a:lnSpc>
                <a:spcPts val="2700"/>
              </a:lnSpc>
              <a:buNone/>
              <a:defRPr sz="2400" b="0" i="0">
                <a:solidFill>
                  <a:schemeClr val="bg1"/>
                </a:solidFill>
                <a:latin typeface="Specsavers" panose="020B0504030201040103" pitchFamily="34" charset="77"/>
              </a:defRPr>
            </a:lvl1pPr>
            <a:lvl2pPr>
              <a:lnSpc>
                <a:spcPts val="2700"/>
              </a:lnSpc>
              <a:defRPr sz="2400" b="0" i="0">
                <a:solidFill>
                  <a:schemeClr val="bg1"/>
                </a:solidFill>
                <a:latin typeface="Specsavers Light" panose="020B0304030201040103" pitchFamily="34" charset="77"/>
              </a:defRPr>
            </a:lvl2pPr>
            <a:lvl3pPr>
              <a:lnSpc>
                <a:spcPts val="2700"/>
              </a:lnSpc>
              <a:defRPr sz="2400" b="0" i="0">
                <a:solidFill>
                  <a:schemeClr val="bg1"/>
                </a:solidFill>
                <a:latin typeface="Specsavers Light" panose="020B0304030201040103" pitchFamily="34" charset="77"/>
              </a:defRPr>
            </a:lvl3pPr>
            <a:lvl4pPr>
              <a:lnSpc>
                <a:spcPts val="2700"/>
              </a:lnSpc>
              <a:defRPr sz="2400" b="0" i="0">
                <a:solidFill>
                  <a:schemeClr val="bg1"/>
                </a:solidFill>
                <a:latin typeface="Specsavers Light" panose="020B0304030201040103" pitchFamily="34" charset="77"/>
              </a:defRPr>
            </a:lvl4pPr>
            <a:lvl5pPr>
              <a:lnSpc>
                <a:spcPts val="2700"/>
              </a:lnSpc>
              <a:defRPr sz="2400" b="0" i="0">
                <a:solidFill>
                  <a:schemeClr val="bg1"/>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36">
            <a:extLst>
              <a:ext uri="{FF2B5EF4-FFF2-40B4-BE49-F238E27FC236}">
                <a16:creationId xmlns:a16="http://schemas.microsoft.com/office/drawing/2014/main" id="{F2EEFFAA-1EAB-4C49-93E7-7422BC140DCB}"/>
              </a:ext>
            </a:extLst>
          </p:cNvPr>
          <p:cNvSpPr>
            <a:spLocks noGrp="1"/>
          </p:cNvSpPr>
          <p:nvPr>
            <p:ph sz="quarter" idx="12"/>
          </p:nvPr>
        </p:nvSpPr>
        <p:spPr>
          <a:xfrm>
            <a:off x="4378286" y="3003550"/>
            <a:ext cx="3511026" cy="2030413"/>
          </a:xfrm>
        </p:spPr>
        <p:txBody>
          <a:bodyPr/>
          <a:lstStyle>
            <a:lvl1pPr>
              <a:lnSpc>
                <a:spcPts val="2700"/>
              </a:lnSpc>
              <a:buNone/>
              <a:defRPr sz="2400" b="0" i="0">
                <a:solidFill>
                  <a:schemeClr val="bg1"/>
                </a:solidFill>
                <a:latin typeface="Specsavers" panose="020B0504030201040103" pitchFamily="34" charset="77"/>
              </a:defRPr>
            </a:lvl1pPr>
            <a:lvl2pPr>
              <a:lnSpc>
                <a:spcPts val="2700"/>
              </a:lnSpc>
              <a:defRPr sz="2400" b="0" i="0">
                <a:solidFill>
                  <a:schemeClr val="bg1"/>
                </a:solidFill>
                <a:latin typeface="Specsavers Light" panose="020B0304030201040103" pitchFamily="34" charset="77"/>
              </a:defRPr>
            </a:lvl2pPr>
            <a:lvl3pPr>
              <a:lnSpc>
                <a:spcPts val="2700"/>
              </a:lnSpc>
              <a:defRPr sz="2400" b="0" i="0">
                <a:solidFill>
                  <a:schemeClr val="bg1"/>
                </a:solidFill>
                <a:latin typeface="Specsavers Light" panose="020B0304030201040103" pitchFamily="34" charset="77"/>
              </a:defRPr>
            </a:lvl3pPr>
            <a:lvl4pPr>
              <a:lnSpc>
                <a:spcPts val="2700"/>
              </a:lnSpc>
              <a:defRPr sz="2400" b="0" i="0">
                <a:solidFill>
                  <a:schemeClr val="bg1"/>
                </a:solidFill>
                <a:latin typeface="Specsavers Light" panose="020B0304030201040103" pitchFamily="34" charset="77"/>
              </a:defRPr>
            </a:lvl4pPr>
            <a:lvl5pPr>
              <a:lnSpc>
                <a:spcPts val="2700"/>
              </a:lnSpc>
              <a:defRPr sz="2400" b="0" i="0">
                <a:solidFill>
                  <a:schemeClr val="bg1"/>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36">
            <a:extLst>
              <a:ext uri="{FF2B5EF4-FFF2-40B4-BE49-F238E27FC236}">
                <a16:creationId xmlns:a16="http://schemas.microsoft.com/office/drawing/2014/main" id="{3EE8012A-A527-A04E-9643-FA16EA26D7EB}"/>
              </a:ext>
            </a:extLst>
          </p:cNvPr>
          <p:cNvSpPr>
            <a:spLocks noGrp="1"/>
          </p:cNvSpPr>
          <p:nvPr>
            <p:ph sz="quarter" idx="13"/>
          </p:nvPr>
        </p:nvSpPr>
        <p:spPr>
          <a:xfrm>
            <a:off x="8306571" y="3003550"/>
            <a:ext cx="3343268" cy="2030413"/>
          </a:xfrm>
        </p:spPr>
        <p:txBody>
          <a:bodyPr/>
          <a:lstStyle>
            <a:lvl1pPr>
              <a:lnSpc>
                <a:spcPts val="2700"/>
              </a:lnSpc>
              <a:buNone/>
              <a:defRPr sz="2400" b="0" i="0">
                <a:solidFill>
                  <a:schemeClr val="bg1"/>
                </a:solidFill>
                <a:latin typeface="Specsavers" panose="020B0504030201040103" pitchFamily="34" charset="77"/>
              </a:defRPr>
            </a:lvl1pPr>
            <a:lvl2pPr>
              <a:lnSpc>
                <a:spcPts val="2700"/>
              </a:lnSpc>
              <a:defRPr sz="2400" b="0" i="0">
                <a:solidFill>
                  <a:schemeClr val="bg1"/>
                </a:solidFill>
                <a:latin typeface="Specsavers Light" panose="020B0304030201040103" pitchFamily="34" charset="77"/>
              </a:defRPr>
            </a:lvl2pPr>
            <a:lvl3pPr>
              <a:lnSpc>
                <a:spcPts val="2700"/>
              </a:lnSpc>
              <a:defRPr sz="2400" b="0" i="0">
                <a:solidFill>
                  <a:schemeClr val="bg1"/>
                </a:solidFill>
                <a:latin typeface="Specsavers Light" panose="020B0304030201040103" pitchFamily="34" charset="77"/>
              </a:defRPr>
            </a:lvl3pPr>
            <a:lvl4pPr>
              <a:lnSpc>
                <a:spcPts val="2700"/>
              </a:lnSpc>
              <a:defRPr sz="2400" b="0" i="0">
                <a:solidFill>
                  <a:schemeClr val="bg1"/>
                </a:solidFill>
                <a:latin typeface="Specsavers Light" panose="020B0304030201040103" pitchFamily="34" charset="77"/>
              </a:defRPr>
            </a:lvl4pPr>
            <a:lvl5pPr>
              <a:lnSpc>
                <a:spcPts val="2700"/>
              </a:lnSpc>
              <a:defRPr sz="2400" b="0" i="0">
                <a:solidFill>
                  <a:schemeClr val="bg1"/>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Footer Placeholder 4">
            <a:extLst>
              <a:ext uri="{FF2B5EF4-FFF2-40B4-BE49-F238E27FC236}">
                <a16:creationId xmlns:a16="http://schemas.microsoft.com/office/drawing/2014/main" id="{303FB932-553D-9043-B684-94E08A283538}"/>
              </a:ext>
            </a:extLst>
          </p:cNvPr>
          <p:cNvSpPr>
            <a:spLocks noGrp="1"/>
          </p:cNvSpPr>
          <p:nvPr>
            <p:ph type="ftr" sz="quarter" idx="3"/>
          </p:nvPr>
        </p:nvSpPr>
        <p:spPr>
          <a:xfrm>
            <a:off x="450000" y="6306329"/>
            <a:ext cx="9000000" cy="194661"/>
          </a:xfrm>
          <a:prstGeom prst="rect">
            <a:avLst/>
          </a:prstGeom>
        </p:spPr>
        <p:txBody>
          <a:bodyPr vert="horz" lIns="0" tIns="0" rIns="0" bIns="0" rtlCol="0" anchor="ctr"/>
          <a:lstStyle>
            <a:lvl1pPr algn="l">
              <a:defRPr sz="1100" b="0" i="0">
                <a:solidFill>
                  <a:schemeClr val="bg1"/>
                </a:solidFill>
                <a:latin typeface="Specsavers" panose="020B0504030201040103" pitchFamily="34" charset="77"/>
              </a:defRPr>
            </a:lvl1pPr>
          </a:lstStyle>
          <a:p>
            <a:r>
              <a:rPr lang="en-AU" dirty="0"/>
              <a:t>Update the footer</a:t>
            </a:r>
            <a:endParaRPr lang="en-US" dirty="0"/>
          </a:p>
        </p:txBody>
      </p:sp>
    </p:spTree>
    <p:extLst>
      <p:ext uri="{BB962C8B-B14F-4D97-AF65-F5344CB8AC3E}">
        <p14:creationId xmlns:p14="http://schemas.microsoft.com/office/powerpoint/2010/main" val="2315652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 Three Point - mint">
    <p:spTree>
      <p:nvGrpSpPr>
        <p:cNvPr id="1" name=""/>
        <p:cNvGrpSpPr/>
        <p:nvPr/>
      </p:nvGrpSpPr>
      <p:grpSpPr>
        <a:xfrm>
          <a:off x="0" y="0"/>
          <a:ext cx="0" cy="0"/>
          <a:chOff x="0" y="0"/>
          <a:chExt cx="0" cy="0"/>
        </a:xfrm>
      </p:grpSpPr>
      <p:pic>
        <p:nvPicPr>
          <p:cNvPr id="18" name="Picture 17" descr="A picture containing background pattern&#10;&#10;Description automatically generated">
            <a:extLst>
              <a:ext uri="{FF2B5EF4-FFF2-40B4-BE49-F238E27FC236}">
                <a16:creationId xmlns:a16="http://schemas.microsoft.com/office/drawing/2014/main" id="{855DB422-9E53-A148-BE56-EBABC1B8CD99}"/>
              </a:ext>
            </a:extLst>
          </p:cNvPr>
          <p:cNvPicPr>
            <a:picLocks noChangeAspect="1"/>
          </p:cNvPicPr>
          <p:nvPr userDrawn="1"/>
        </p:nvPicPr>
        <p:blipFill rotWithShape="1">
          <a:blip r:embed="rId2"/>
          <a:srcRect t="33490" b="26727"/>
          <a:stretch/>
        </p:blipFill>
        <p:spPr>
          <a:xfrm>
            <a:off x="0" y="-1"/>
            <a:ext cx="12192000" cy="6858001"/>
          </a:xfrm>
          <a:prstGeom prst="rect">
            <a:avLst/>
          </a:prstGeom>
        </p:spPr>
      </p:pic>
      <p:sp>
        <p:nvSpPr>
          <p:cNvPr id="11" name="Title Placeholder 1">
            <a:extLst>
              <a:ext uri="{FF2B5EF4-FFF2-40B4-BE49-F238E27FC236}">
                <a16:creationId xmlns:a16="http://schemas.microsoft.com/office/drawing/2014/main" id="{F81C3B2E-C0E6-944D-9B8F-A462316DA30B}"/>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sz="3200" b="0" i="0">
                <a:solidFill>
                  <a:schemeClr val="bg1"/>
                </a:solidFill>
                <a:latin typeface="Specsavers Medium" panose="020B0504030201040103" pitchFamily="34" charset="77"/>
              </a:defRPr>
            </a:lvl1pPr>
          </a:lstStyle>
          <a:p>
            <a:r>
              <a:rPr lang="en-US" dirty="0"/>
              <a:t>Click to edit agenda title</a:t>
            </a:r>
          </a:p>
        </p:txBody>
      </p:sp>
      <p:sp>
        <p:nvSpPr>
          <p:cNvPr id="12" name="Title Placeholder 1">
            <a:extLst>
              <a:ext uri="{FF2B5EF4-FFF2-40B4-BE49-F238E27FC236}">
                <a16:creationId xmlns:a16="http://schemas.microsoft.com/office/drawing/2014/main" id="{B0989088-A68D-7344-8D27-2DC7662FEF5E}"/>
              </a:ext>
            </a:extLst>
          </p:cNvPr>
          <p:cNvSpPr txBox="1">
            <a:spLocks/>
          </p:cNvSpPr>
          <p:nvPr userDrawn="1"/>
        </p:nvSpPr>
        <p:spPr>
          <a:xfrm>
            <a:off x="449999" y="2160000"/>
            <a:ext cx="3511030" cy="721894"/>
          </a:xfrm>
          <a:prstGeom prst="rect">
            <a:avLst/>
          </a:prstGeom>
        </p:spPr>
        <p:txBody>
          <a:bodyPr vert="horz" wrap="none" lIns="0" tIns="0" rIns="0" bIns="0" rtlCol="0" anchor="t" anchorCtr="0">
            <a:noAutofit/>
          </a:bodyPr>
          <a:lstStyle>
            <a:lvl1pPr algn="l" defTabSz="914400" rtl="0" eaLnBrk="1" latinLnBrk="0" hangingPunct="1">
              <a:lnSpc>
                <a:spcPts val="3600"/>
              </a:lnSpc>
              <a:spcBef>
                <a:spcPct val="0"/>
              </a:spcBef>
              <a:buNone/>
              <a:defRPr sz="3200" b="0" i="0" kern="1200" spc="-30" baseline="0">
                <a:solidFill>
                  <a:schemeClr val="bg1"/>
                </a:solidFill>
                <a:latin typeface="Specsavers Medium" panose="020B0504030201040103" pitchFamily="34" charset="77"/>
                <a:ea typeface="+mj-ea"/>
                <a:cs typeface="+mj-cs"/>
              </a:defRPr>
            </a:lvl1pPr>
          </a:lstStyle>
          <a:p>
            <a:pPr>
              <a:lnSpc>
                <a:spcPct val="100000"/>
              </a:lnSpc>
            </a:pPr>
            <a:r>
              <a:rPr lang="en-US" sz="5400" b="0" i="0" dirty="0">
                <a:latin typeface="Specsavers Medium" panose="020B0504030201040103" pitchFamily="34" charset="77"/>
              </a:rPr>
              <a:t>01</a:t>
            </a:r>
          </a:p>
        </p:txBody>
      </p:sp>
      <p:sp>
        <p:nvSpPr>
          <p:cNvPr id="13" name="Title Placeholder 1">
            <a:extLst>
              <a:ext uri="{FF2B5EF4-FFF2-40B4-BE49-F238E27FC236}">
                <a16:creationId xmlns:a16="http://schemas.microsoft.com/office/drawing/2014/main" id="{FC9B8EF3-5A6E-1049-B76C-1CE2B999AFA2}"/>
              </a:ext>
            </a:extLst>
          </p:cNvPr>
          <p:cNvSpPr txBox="1">
            <a:spLocks/>
          </p:cNvSpPr>
          <p:nvPr userDrawn="1"/>
        </p:nvSpPr>
        <p:spPr>
          <a:xfrm>
            <a:off x="4378287" y="2160000"/>
            <a:ext cx="3511027" cy="721894"/>
          </a:xfrm>
          <a:prstGeom prst="rect">
            <a:avLst/>
          </a:prstGeom>
        </p:spPr>
        <p:txBody>
          <a:bodyPr vert="horz" wrap="none" lIns="0" tIns="0" rIns="0" bIns="0" rtlCol="0" anchor="t" anchorCtr="0">
            <a:noAutofit/>
          </a:bodyPr>
          <a:lstStyle>
            <a:lvl1pPr algn="l" defTabSz="914400" rtl="0" eaLnBrk="1" latinLnBrk="0" hangingPunct="1">
              <a:lnSpc>
                <a:spcPts val="3600"/>
              </a:lnSpc>
              <a:spcBef>
                <a:spcPct val="0"/>
              </a:spcBef>
              <a:buNone/>
              <a:defRPr sz="3200" b="0" i="0" kern="1200" spc="-30" baseline="0">
                <a:solidFill>
                  <a:schemeClr val="bg1"/>
                </a:solidFill>
                <a:latin typeface="Specsavers Medium" panose="020B0504030201040103" pitchFamily="34" charset="77"/>
                <a:ea typeface="+mj-ea"/>
                <a:cs typeface="+mj-cs"/>
              </a:defRPr>
            </a:lvl1pPr>
          </a:lstStyle>
          <a:p>
            <a:pPr>
              <a:lnSpc>
                <a:spcPct val="100000"/>
              </a:lnSpc>
            </a:pPr>
            <a:r>
              <a:rPr lang="en-US" sz="5400" b="0" i="0" dirty="0">
                <a:latin typeface="Specsavers Medium" panose="020B0504030201040103" pitchFamily="34" charset="77"/>
              </a:rPr>
              <a:t>02</a:t>
            </a:r>
          </a:p>
        </p:txBody>
      </p:sp>
      <p:sp>
        <p:nvSpPr>
          <p:cNvPr id="14" name="Title Placeholder 1">
            <a:extLst>
              <a:ext uri="{FF2B5EF4-FFF2-40B4-BE49-F238E27FC236}">
                <a16:creationId xmlns:a16="http://schemas.microsoft.com/office/drawing/2014/main" id="{EF8E3AE4-900C-914F-AF66-98A6091B697D}"/>
              </a:ext>
            </a:extLst>
          </p:cNvPr>
          <p:cNvSpPr txBox="1">
            <a:spLocks/>
          </p:cNvSpPr>
          <p:nvPr userDrawn="1"/>
        </p:nvSpPr>
        <p:spPr>
          <a:xfrm>
            <a:off x="8306571" y="2160000"/>
            <a:ext cx="3343267" cy="721894"/>
          </a:xfrm>
          <a:prstGeom prst="rect">
            <a:avLst/>
          </a:prstGeom>
        </p:spPr>
        <p:txBody>
          <a:bodyPr vert="horz" wrap="none" lIns="0" tIns="0" rIns="0" bIns="0" rtlCol="0" anchor="t" anchorCtr="0">
            <a:noAutofit/>
          </a:bodyPr>
          <a:lstStyle>
            <a:lvl1pPr algn="l" defTabSz="914400" rtl="0" eaLnBrk="1" latinLnBrk="0" hangingPunct="1">
              <a:lnSpc>
                <a:spcPts val="3600"/>
              </a:lnSpc>
              <a:spcBef>
                <a:spcPct val="0"/>
              </a:spcBef>
              <a:buNone/>
              <a:defRPr sz="3200" b="0" i="0" kern="1200" spc="-30" baseline="0">
                <a:solidFill>
                  <a:schemeClr val="bg1"/>
                </a:solidFill>
                <a:latin typeface="Specsavers Medium" panose="020B0504030201040103" pitchFamily="34" charset="77"/>
                <a:ea typeface="+mj-ea"/>
                <a:cs typeface="+mj-cs"/>
              </a:defRPr>
            </a:lvl1pPr>
          </a:lstStyle>
          <a:p>
            <a:pPr>
              <a:lnSpc>
                <a:spcPct val="100000"/>
              </a:lnSpc>
            </a:pPr>
            <a:r>
              <a:rPr lang="en-US" sz="5400" b="0" i="0" dirty="0">
                <a:latin typeface="Specsavers Medium" panose="020B0504030201040103" pitchFamily="34" charset="77"/>
              </a:rPr>
              <a:t>03</a:t>
            </a:r>
          </a:p>
        </p:txBody>
      </p:sp>
      <p:sp>
        <p:nvSpPr>
          <p:cNvPr id="15" name="Content Placeholder 36">
            <a:extLst>
              <a:ext uri="{FF2B5EF4-FFF2-40B4-BE49-F238E27FC236}">
                <a16:creationId xmlns:a16="http://schemas.microsoft.com/office/drawing/2014/main" id="{2228094E-760A-2046-8C63-12DCBC3C7482}"/>
              </a:ext>
            </a:extLst>
          </p:cNvPr>
          <p:cNvSpPr>
            <a:spLocks noGrp="1"/>
          </p:cNvSpPr>
          <p:nvPr>
            <p:ph sz="quarter" idx="11"/>
          </p:nvPr>
        </p:nvSpPr>
        <p:spPr>
          <a:xfrm>
            <a:off x="449263" y="3003550"/>
            <a:ext cx="3511767" cy="2030413"/>
          </a:xfrm>
        </p:spPr>
        <p:txBody>
          <a:bodyPr/>
          <a:lstStyle>
            <a:lvl1pPr>
              <a:lnSpc>
                <a:spcPts val="2700"/>
              </a:lnSpc>
              <a:buNone/>
              <a:defRPr sz="2400" b="0" i="0">
                <a:solidFill>
                  <a:schemeClr val="bg1"/>
                </a:solidFill>
                <a:latin typeface="Specsavers" panose="020B0504030201040103" pitchFamily="34" charset="77"/>
              </a:defRPr>
            </a:lvl1pPr>
            <a:lvl2pPr>
              <a:lnSpc>
                <a:spcPts val="2700"/>
              </a:lnSpc>
              <a:defRPr sz="2400" b="0" i="0">
                <a:solidFill>
                  <a:schemeClr val="bg1"/>
                </a:solidFill>
                <a:latin typeface="Specsavers Light" panose="020B0304030201040103" pitchFamily="34" charset="77"/>
              </a:defRPr>
            </a:lvl2pPr>
            <a:lvl3pPr>
              <a:lnSpc>
                <a:spcPts val="2700"/>
              </a:lnSpc>
              <a:defRPr sz="2400" b="0" i="0">
                <a:solidFill>
                  <a:schemeClr val="bg1"/>
                </a:solidFill>
                <a:latin typeface="Specsavers Light" panose="020B0304030201040103" pitchFamily="34" charset="77"/>
              </a:defRPr>
            </a:lvl3pPr>
            <a:lvl4pPr>
              <a:lnSpc>
                <a:spcPts val="2700"/>
              </a:lnSpc>
              <a:defRPr sz="2400" b="0" i="0">
                <a:solidFill>
                  <a:schemeClr val="bg1"/>
                </a:solidFill>
                <a:latin typeface="Specsavers Light" panose="020B0304030201040103" pitchFamily="34" charset="77"/>
              </a:defRPr>
            </a:lvl4pPr>
            <a:lvl5pPr>
              <a:lnSpc>
                <a:spcPts val="2700"/>
              </a:lnSpc>
              <a:defRPr sz="2400" b="0" i="0">
                <a:solidFill>
                  <a:schemeClr val="bg1"/>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Content Placeholder 36">
            <a:extLst>
              <a:ext uri="{FF2B5EF4-FFF2-40B4-BE49-F238E27FC236}">
                <a16:creationId xmlns:a16="http://schemas.microsoft.com/office/drawing/2014/main" id="{478E5935-A3D8-8242-9307-2BF8D0B434CB}"/>
              </a:ext>
            </a:extLst>
          </p:cNvPr>
          <p:cNvSpPr>
            <a:spLocks noGrp="1"/>
          </p:cNvSpPr>
          <p:nvPr>
            <p:ph sz="quarter" idx="12"/>
          </p:nvPr>
        </p:nvSpPr>
        <p:spPr>
          <a:xfrm>
            <a:off x="4378286" y="3003550"/>
            <a:ext cx="3511026" cy="2030413"/>
          </a:xfrm>
        </p:spPr>
        <p:txBody>
          <a:bodyPr/>
          <a:lstStyle>
            <a:lvl1pPr>
              <a:lnSpc>
                <a:spcPts val="2700"/>
              </a:lnSpc>
              <a:buNone/>
              <a:defRPr sz="2400" b="0" i="0">
                <a:solidFill>
                  <a:schemeClr val="bg1"/>
                </a:solidFill>
                <a:latin typeface="Specsavers" panose="020B0504030201040103" pitchFamily="34" charset="77"/>
              </a:defRPr>
            </a:lvl1pPr>
            <a:lvl2pPr>
              <a:lnSpc>
                <a:spcPts val="2700"/>
              </a:lnSpc>
              <a:defRPr sz="2400" b="0" i="0">
                <a:solidFill>
                  <a:schemeClr val="bg1"/>
                </a:solidFill>
                <a:latin typeface="Specsavers Light" panose="020B0304030201040103" pitchFamily="34" charset="77"/>
              </a:defRPr>
            </a:lvl2pPr>
            <a:lvl3pPr>
              <a:lnSpc>
                <a:spcPts val="2700"/>
              </a:lnSpc>
              <a:defRPr sz="2400" b="0" i="0">
                <a:solidFill>
                  <a:schemeClr val="bg1"/>
                </a:solidFill>
                <a:latin typeface="Specsavers Light" panose="020B0304030201040103" pitchFamily="34" charset="77"/>
              </a:defRPr>
            </a:lvl3pPr>
            <a:lvl4pPr>
              <a:lnSpc>
                <a:spcPts val="2700"/>
              </a:lnSpc>
              <a:defRPr sz="2400" b="0" i="0">
                <a:solidFill>
                  <a:schemeClr val="bg1"/>
                </a:solidFill>
                <a:latin typeface="Specsavers Light" panose="020B0304030201040103" pitchFamily="34" charset="77"/>
              </a:defRPr>
            </a:lvl4pPr>
            <a:lvl5pPr>
              <a:lnSpc>
                <a:spcPts val="2700"/>
              </a:lnSpc>
              <a:defRPr sz="2400" b="0" i="0">
                <a:solidFill>
                  <a:schemeClr val="bg1"/>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36">
            <a:extLst>
              <a:ext uri="{FF2B5EF4-FFF2-40B4-BE49-F238E27FC236}">
                <a16:creationId xmlns:a16="http://schemas.microsoft.com/office/drawing/2014/main" id="{3094E025-1CCD-D54F-98EE-CA247B7FBDBA}"/>
              </a:ext>
            </a:extLst>
          </p:cNvPr>
          <p:cNvSpPr>
            <a:spLocks noGrp="1"/>
          </p:cNvSpPr>
          <p:nvPr>
            <p:ph sz="quarter" idx="13"/>
          </p:nvPr>
        </p:nvSpPr>
        <p:spPr>
          <a:xfrm>
            <a:off x="8306571" y="3003550"/>
            <a:ext cx="3343268" cy="2030413"/>
          </a:xfrm>
        </p:spPr>
        <p:txBody>
          <a:bodyPr/>
          <a:lstStyle>
            <a:lvl1pPr>
              <a:lnSpc>
                <a:spcPts val="2700"/>
              </a:lnSpc>
              <a:buNone/>
              <a:defRPr sz="2400" b="0" i="0">
                <a:solidFill>
                  <a:schemeClr val="bg1"/>
                </a:solidFill>
                <a:latin typeface="Specsavers" panose="020B0504030201040103" pitchFamily="34" charset="77"/>
              </a:defRPr>
            </a:lvl1pPr>
            <a:lvl2pPr>
              <a:lnSpc>
                <a:spcPts val="2700"/>
              </a:lnSpc>
              <a:defRPr sz="2400" b="0" i="0">
                <a:solidFill>
                  <a:schemeClr val="bg1"/>
                </a:solidFill>
                <a:latin typeface="Specsavers Light" panose="020B0304030201040103" pitchFamily="34" charset="77"/>
              </a:defRPr>
            </a:lvl2pPr>
            <a:lvl3pPr>
              <a:lnSpc>
                <a:spcPts val="2700"/>
              </a:lnSpc>
              <a:defRPr sz="2400" b="0" i="0">
                <a:solidFill>
                  <a:schemeClr val="bg1"/>
                </a:solidFill>
                <a:latin typeface="Specsavers Light" panose="020B0304030201040103" pitchFamily="34" charset="77"/>
              </a:defRPr>
            </a:lvl3pPr>
            <a:lvl4pPr>
              <a:lnSpc>
                <a:spcPts val="2700"/>
              </a:lnSpc>
              <a:defRPr sz="2400" b="0" i="0">
                <a:solidFill>
                  <a:schemeClr val="bg1"/>
                </a:solidFill>
                <a:latin typeface="Specsavers Light" panose="020B0304030201040103" pitchFamily="34" charset="77"/>
              </a:defRPr>
            </a:lvl4pPr>
            <a:lvl5pPr>
              <a:lnSpc>
                <a:spcPts val="2700"/>
              </a:lnSpc>
              <a:defRPr sz="2400" b="0" i="0">
                <a:solidFill>
                  <a:schemeClr val="bg1"/>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Footer Placeholder 4">
            <a:extLst>
              <a:ext uri="{FF2B5EF4-FFF2-40B4-BE49-F238E27FC236}">
                <a16:creationId xmlns:a16="http://schemas.microsoft.com/office/drawing/2014/main" id="{941C63C3-BFA6-AB49-AA4D-C1A2172315A2}"/>
              </a:ext>
            </a:extLst>
          </p:cNvPr>
          <p:cNvSpPr>
            <a:spLocks noGrp="1"/>
          </p:cNvSpPr>
          <p:nvPr>
            <p:ph type="ftr" sz="quarter" idx="3"/>
          </p:nvPr>
        </p:nvSpPr>
        <p:spPr>
          <a:xfrm>
            <a:off x="450000" y="6306329"/>
            <a:ext cx="9000000" cy="194661"/>
          </a:xfrm>
          <a:prstGeom prst="rect">
            <a:avLst/>
          </a:prstGeom>
        </p:spPr>
        <p:txBody>
          <a:bodyPr vert="horz" lIns="0" tIns="0" rIns="0" bIns="0" rtlCol="0" anchor="ctr"/>
          <a:lstStyle>
            <a:lvl1pPr algn="l">
              <a:defRPr sz="1100" b="0" i="0">
                <a:solidFill>
                  <a:schemeClr val="bg1"/>
                </a:solidFill>
                <a:latin typeface="Specsavers" panose="020B0504030201040103" pitchFamily="34" charset="77"/>
              </a:defRPr>
            </a:lvl1pPr>
          </a:lstStyle>
          <a:p>
            <a:r>
              <a:rPr lang="en-AU" dirty="0"/>
              <a:t>Update the footer</a:t>
            </a:r>
            <a:endParaRPr lang="en-US" dirty="0"/>
          </a:p>
        </p:txBody>
      </p:sp>
    </p:spTree>
    <p:extLst>
      <p:ext uri="{BB962C8B-B14F-4D97-AF65-F5344CB8AC3E}">
        <p14:creationId xmlns:p14="http://schemas.microsoft.com/office/powerpoint/2010/main" val="1875630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 Three Point - light grey">
    <p:spTree>
      <p:nvGrpSpPr>
        <p:cNvPr id="1" name=""/>
        <p:cNvGrpSpPr/>
        <p:nvPr/>
      </p:nvGrpSpPr>
      <p:grpSpPr>
        <a:xfrm>
          <a:off x="0" y="0"/>
          <a:ext cx="0" cy="0"/>
          <a:chOff x="0" y="0"/>
          <a:chExt cx="0" cy="0"/>
        </a:xfrm>
      </p:grpSpPr>
      <p:pic>
        <p:nvPicPr>
          <p:cNvPr id="19" name="Picture 18" descr="Diagram&#10;&#10;Description automatically generated">
            <a:extLst>
              <a:ext uri="{FF2B5EF4-FFF2-40B4-BE49-F238E27FC236}">
                <a16:creationId xmlns:a16="http://schemas.microsoft.com/office/drawing/2014/main" id="{B5967226-49E2-9E4D-9739-085740FDCF2F}"/>
              </a:ext>
            </a:extLst>
          </p:cNvPr>
          <p:cNvPicPr>
            <a:picLocks noChangeAspect="1"/>
          </p:cNvPicPr>
          <p:nvPr userDrawn="1"/>
        </p:nvPicPr>
        <p:blipFill rotWithShape="1">
          <a:blip r:embed="rId2"/>
          <a:srcRect t="26912" b="33336"/>
          <a:stretch/>
        </p:blipFill>
        <p:spPr>
          <a:xfrm>
            <a:off x="0" y="0"/>
            <a:ext cx="12192000" cy="6858000"/>
          </a:xfrm>
          <a:prstGeom prst="rect">
            <a:avLst/>
          </a:prstGeom>
        </p:spPr>
      </p:pic>
      <p:sp>
        <p:nvSpPr>
          <p:cNvPr id="11" name="Title Placeholder 1">
            <a:extLst>
              <a:ext uri="{FF2B5EF4-FFF2-40B4-BE49-F238E27FC236}">
                <a16:creationId xmlns:a16="http://schemas.microsoft.com/office/drawing/2014/main" id="{F81C3B2E-C0E6-944D-9B8F-A462316DA30B}"/>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sz="3200" b="0" i="0">
                <a:solidFill>
                  <a:srgbClr val="2D2D2D"/>
                </a:solidFill>
                <a:latin typeface="Specsavers Medium" panose="020B0504030201040103" pitchFamily="34" charset="77"/>
              </a:defRPr>
            </a:lvl1pPr>
          </a:lstStyle>
          <a:p>
            <a:r>
              <a:rPr lang="en-US" dirty="0"/>
              <a:t>Click to edit agenda title</a:t>
            </a:r>
          </a:p>
        </p:txBody>
      </p:sp>
      <p:sp>
        <p:nvSpPr>
          <p:cNvPr id="12" name="Title Placeholder 1">
            <a:extLst>
              <a:ext uri="{FF2B5EF4-FFF2-40B4-BE49-F238E27FC236}">
                <a16:creationId xmlns:a16="http://schemas.microsoft.com/office/drawing/2014/main" id="{B0989088-A68D-7344-8D27-2DC7662FEF5E}"/>
              </a:ext>
            </a:extLst>
          </p:cNvPr>
          <p:cNvSpPr txBox="1">
            <a:spLocks/>
          </p:cNvSpPr>
          <p:nvPr userDrawn="1"/>
        </p:nvSpPr>
        <p:spPr>
          <a:xfrm>
            <a:off x="449999" y="2160000"/>
            <a:ext cx="3511030" cy="721894"/>
          </a:xfrm>
          <a:prstGeom prst="rect">
            <a:avLst/>
          </a:prstGeom>
        </p:spPr>
        <p:txBody>
          <a:bodyPr vert="horz" wrap="none" lIns="0" tIns="0" rIns="0" bIns="0" rtlCol="0" anchor="t" anchorCtr="0">
            <a:noAutofit/>
          </a:bodyPr>
          <a:lstStyle>
            <a:lvl1pPr algn="l" defTabSz="914400" rtl="0" eaLnBrk="1" latinLnBrk="0" hangingPunct="1">
              <a:lnSpc>
                <a:spcPts val="3600"/>
              </a:lnSpc>
              <a:spcBef>
                <a:spcPct val="0"/>
              </a:spcBef>
              <a:buNone/>
              <a:defRPr sz="3200" b="0" i="0" kern="1200" spc="-30" baseline="0">
                <a:solidFill>
                  <a:schemeClr val="bg1"/>
                </a:solidFill>
                <a:latin typeface="Specsavers Medium" panose="020B0504030201040103" pitchFamily="34" charset="77"/>
                <a:ea typeface="+mj-ea"/>
                <a:cs typeface="+mj-cs"/>
              </a:defRPr>
            </a:lvl1pPr>
          </a:lstStyle>
          <a:p>
            <a:pPr>
              <a:lnSpc>
                <a:spcPct val="100000"/>
              </a:lnSpc>
            </a:pPr>
            <a:r>
              <a:rPr lang="en-US" sz="5400" b="0" i="0" dirty="0">
                <a:solidFill>
                  <a:srgbClr val="2D2D2D"/>
                </a:solidFill>
                <a:latin typeface="Specsavers Medium" panose="020B0504030201040103" pitchFamily="34" charset="77"/>
              </a:rPr>
              <a:t>01</a:t>
            </a:r>
          </a:p>
        </p:txBody>
      </p:sp>
      <p:sp>
        <p:nvSpPr>
          <p:cNvPr id="13" name="Title Placeholder 1">
            <a:extLst>
              <a:ext uri="{FF2B5EF4-FFF2-40B4-BE49-F238E27FC236}">
                <a16:creationId xmlns:a16="http://schemas.microsoft.com/office/drawing/2014/main" id="{FC9B8EF3-5A6E-1049-B76C-1CE2B999AFA2}"/>
              </a:ext>
            </a:extLst>
          </p:cNvPr>
          <p:cNvSpPr txBox="1">
            <a:spLocks/>
          </p:cNvSpPr>
          <p:nvPr userDrawn="1"/>
        </p:nvSpPr>
        <p:spPr>
          <a:xfrm>
            <a:off x="4378287" y="2160000"/>
            <a:ext cx="3511027" cy="721894"/>
          </a:xfrm>
          <a:prstGeom prst="rect">
            <a:avLst/>
          </a:prstGeom>
        </p:spPr>
        <p:txBody>
          <a:bodyPr vert="horz" wrap="none" lIns="0" tIns="0" rIns="0" bIns="0" rtlCol="0" anchor="t" anchorCtr="0">
            <a:noAutofit/>
          </a:bodyPr>
          <a:lstStyle>
            <a:lvl1pPr algn="l" defTabSz="914400" rtl="0" eaLnBrk="1" latinLnBrk="0" hangingPunct="1">
              <a:lnSpc>
                <a:spcPts val="3600"/>
              </a:lnSpc>
              <a:spcBef>
                <a:spcPct val="0"/>
              </a:spcBef>
              <a:buNone/>
              <a:defRPr sz="3200" b="0" i="0" kern="1200" spc="-30" baseline="0">
                <a:solidFill>
                  <a:schemeClr val="bg1"/>
                </a:solidFill>
                <a:latin typeface="Specsavers Medium" panose="020B0504030201040103" pitchFamily="34" charset="77"/>
                <a:ea typeface="+mj-ea"/>
                <a:cs typeface="+mj-cs"/>
              </a:defRPr>
            </a:lvl1pPr>
          </a:lstStyle>
          <a:p>
            <a:pPr>
              <a:lnSpc>
                <a:spcPct val="100000"/>
              </a:lnSpc>
            </a:pPr>
            <a:r>
              <a:rPr lang="en-US" sz="5400" b="0" i="0" dirty="0">
                <a:solidFill>
                  <a:srgbClr val="2D2D2D"/>
                </a:solidFill>
                <a:latin typeface="Specsavers Medium" panose="020B0504030201040103" pitchFamily="34" charset="77"/>
              </a:rPr>
              <a:t>02</a:t>
            </a:r>
          </a:p>
        </p:txBody>
      </p:sp>
      <p:sp>
        <p:nvSpPr>
          <p:cNvPr id="14" name="Title Placeholder 1">
            <a:extLst>
              <a:ext uri="{FF2B5EF4-FFF2-40B4-BE49-F238E27FC236}">
                <a16:creationId xmlns:a16="http://schemas.microsoft.com/office/drawing/2014/main" id="{EF8E3AE4-900C-914F-AF66-98A6091B697D}"/>
              </a:ext>
            </a:extLst>
          </p:cNvPr>
          <p:cNvSpPr txBox="1">
            <a:spLocks/>
          </p:cNvSpPr>
          <p:nvPr userDrawn="1"/>
        </p:nvSpPr>
        <p:spPr>
          <a:xfrm>
            <a:off x="8306571" y="2160000"/>
            <a:ext cx="3343267" cy="721894"/>
          </a:xfrm>
          <a:prstGeom prst="rect">
            <a:avLst/>
          </a:prstGeom>
        </p:spPr>
        <p:txBody>
          <a:bodyPr vert="horz" wrap="none" lIns="0" tIns="0" rIns="0" bIns="0" rtlCol="0" anchor="t" anchorCtr="0">
            <a:noAutofit/>
          </a:bodyPr>
          <a:lstStyle>
            <a:lvl1pPr algn="l" defTabSz="914400" rtl="0" eaLnBrk="1" latinLnBrk="0" hangingPunct="1">
              <a:lnSpc>
                <a:spcPts val="3600"/>
              </a:lnSpc>
              <a:spcBef>
                <a:spcPct val="0"/>
              </a:spcBef>
              <a:buNone/>
              <a:defRPr sz="3200" b="0" i="0" kern="1200" spc="-30" baseline="0">
                <a:solidFill>
                  <a:schemeClr val="bg1"/>
                </a:solidFill>
                <a:latin typeface="Specsavers Medium" panose="020B0504030201040103" pitchFamily="34" charset="77"/>
                <a:ea typeface="+mj-ea"/>
                <a:cs typeface="+mj-cs"/>
              </a:defRPr>
            </a:lvl1pPr>
          </a:lstStyle>
          <a:p>
            <a:pPr>
              <a:lnSpc>
                <a:spcPct val="100000"/>
              </a:lnSpc>
            </a:pPr>
            <a:r>
              <a:rPr lang="en-US" sz="5400" b="0" i="0" dirty="0">
                <a:solidFill>
                  <a:srgbClr val="2D2D2D"/>
                </a:solidFill>
                <a:latin typeface="Specsavers Medium" panose="020B0504030201040103" pitchFamily="34" charset="77"/>
              </a:rPr>
              <a:t>03</a:t>
            </a:r>
          </a:p>
        </p:txBody>
      </p:sp>
      <p:sp>
        <p:nvSpPr>
          <p:cNvPr id="15" name="Content Placeholder 36">
            <a:extLst>
              <a:ext uri="{FF2B5EF4-FFF2-40B4-BE49-F238E27FC236}">
                <a16:creationId xmlns:a16="http://schemas.microsoft.com/office/drawing/2014/main" id="{2228094E-760A-2046-8C63-12DCBC3C7482}"/>
              </a:ext>
            </a:extLst>
          </p:cNvPr>
          <p:cNvSpPr>
            <a:spLocks noGrp="1"/>
          </p:cNvSpPr>
          <p:nvPr>
            <p:ph sz="quarter" idx="11"/>
          </p:nvPr>
        </p:nvSpPr>
        <p:spPr>
          <a:xfrm>
            <a:off x="449263" y="3003550"/>
            <a:ext cx="3511767" cy="2030413"/>
          </a:xfrm>
        </p:spPr>
        <p:txBody>
          <a:bodyPr/>
          <a:lstStyle>
            <a:lvl1pPr>
              <a:lnSpc>
                <a:spcPts val="2700"/>
              </a:lnSpc>
              <a:buNone/>
              <a:defRPr sz="2400" b="0" i="0">
                <a:solidFill>
                  <a:srgbClr val="2D2D2D"/>
                </a:solidFill>
                <a:latin typeface="Specsavers" panose="020B0504030201040103" pitchFamily="34" charset="77"/>
              </a:defRPr>
            </a:lvl1pPr>
            <a:lvl2pPr>
              <a:lnSpc>
                <a:spcPts val="2700"/>
              </a:lnSpc>
              <a:defRPr sz="2400" b="0" i="0">
                <a:solidFill>
                  <a:srgbClr val="2D2D2D"/>
                </a:solidFill>
                <a:latin typeface="Specsavers Light" panose="020B0304030201040103" pitchFamily="34" charset="77"/>
              </a:defRPr>
            </a:lvl2pPr>
            <a:lvl3pPr>
              <a:lnSpc>
                <a:spcPts val="2700"/>
              </a:lnSpc>
              <a:defRPr sz="2400" b="0" i="0">
                <a:solidFill>
                  <a:srgbClr val="2D2D2D"/>
                </a:solidFill>
                <a:latin typeface="Specsavers Light" panose="020B0304030201040103" pitchFamily="34" charset="77"/>
              </a:defRPr>
            </a:lvl3pPr>
            <a:lvl4pPr>
              <a:lnSpc>
                <a:spcPts val="2700"/>
              </a:lnSpc>
              <a:defRPr sz="2400" b="0" i="0">
                <a:solidFill>
                  <a:srgbClr val="2D2D2D"/>
                </a:solidFill>
                <a:latin typeface="Specsavers Light" panose="020B0304030201040103" pitchFamily="34" charset="77"/>
              </a:defRPr>
            </a:lvl4pPr>
            <a:lvl5pPr>
              <a:lnSpc>
                <a:spcPts val="2700"/>
              </a:lnSpc>
              <a:defRPr sz="2400" b="0" i="0">
                <a:solidFill>
                  <a:srgbClr val="2D2D2D"/>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Content Placeholder 36">
            <a:extLst>
              <a:ext uri="{FF2B5EF4-FFF2-40B4-BE49-F238E27FC236}">
                <a16:creationId xmlns:a16="http://schemas.microsoft.com/office/drawing/2014/main" id="{478E5935-A3D8-8242-9307-2BF8D0B434CB}"/>
              </a:ext>
            </a:extLst>
          </p:cNvPr>
          <p:cNvSpPr>
            <a:spLocks noGrp="1"/>
          </p:cNvSpPr>
          <p:nvPr>
            <p:ph sz="quarter" idx="12"/>
          </p:nvPr>
        </p:nvSpPr>
        <p:spPr>
          <a:xfrm>
            <a:off x="4378286" y="3003550"/>
            <a:ext cx="3511026" cy="2030413"/>
          </a:xfrm>
        </p:spPr>
        <p:txBody>
          <a:bodyPr/>
          <a:lstStyle>
            <a:lvl1pPr>
              <a:lnSpc>
                <a:spcPts val="2700"/>
              </a:lnSpc>
              <a:buNone/>
              <a:defRPr sz="2400" b="0" i="0">
                <a:solidFill>
                  <a:srgbClr val="2D2D2D"/>
                </a:solidFill>
                <a:latin typeface="Specsavers" panose="020B0504030201040103" pitchFamily="34" charset="77"/>
              </a:defRPr>
            </a:lvl1pPr>
            <a:lvl2pPr>
              <a:lnSpc>
                <a:spcPts val="2700"/>
              </a:lnSpc>
              <a:defRPr sz="2400" b="0" i="0">
                <a:solidFill>
                  <a:srgbClr val="2D2D2D"/>
                </a:solidFill>
                <a:latin typeface="Specsavers Light" panose="020B0304030201040103" pitchFamily="34" charset="77"/>
              </a:defRPr>
            </a:lvl2pPr>
            <a:lvl3pPr>
              <a:lnSpc>
                <a:spcPts val="2700"/>
              </a:lnSpc>
              <a:defRPr sz="2400" b="0" i="0">
                <a:solidFill>
                  <a:srgbClr val="2D2D2D"/>
                </a:solidFill>
                <a:latin typeface="Specsavers Light" panose="020B0304030201040103" pitchFamily="34" charset="77"/>
              </a:defRPr>
            </a:lvl3pPr>
            <a:lvl4pPr>
              <a:lnSpc>
                <a:spcPts val="2700"/>
              </a:lnSpc>
              <a:defRPr sz="2400" b="0" i="0">
                <a:solidFill>
                  <a:srgbClr val="2D2D2D"/>
                </a:solidFill>
                <a:latin typeface="Specsavers Light" panose="020B0304030201040103" pitchFamily="34" charset="77"/>
              </a:defRPr>
            </a:lvl4pPr>
            <a:lvl5pPr>
              <a:lnSpc>
                <a:spcPts val="2700"/>
              </a:lnSpc>
              <a:defRPr sz="2400" b="0" i="0">
                <a:solidFill>
                  <a:srgbClr val="2D2D2D"/>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36">
            <a:extLst>
              <a:ext uri="{FF2B5EF4-FFF2-40B4-BE49-F238E27FC236}">
                <a16:creationId xmlns:a16="http://schemas.microsoft.com/office/drawing/2014/main" id="{3094E025-1CCD-D54F-98EE-CA247B7FBDBA}"/>
              </a:ext>
            </a:extLst>
          </p:cNvPr>
          <p:cNvSpPr>
            <a:spLocks noGrp="1"/>
          </p:cNvSpPr>
          <p:nvPr>
            <p:ph sz="quarter" idx="13"/>
          </p:nvPr>
        </p:nvSpPr>
        <p:spPr>
          <a:xfrm>
            <a:off x="8306571" y="3003550"/>
            <a:ext cx="3343268" cy="2030413"/>
          </a:xfrm>
        </p:spPr>
        <p:txBody>
          <a:bodyPr/>
          <a:lstStyle>
            <a:lvl1pPr>
              <a:lnSpc>
                <a:spcPts val="2700"/>
              </a:lnSpc>
              <a:buNone/>
              <a:defRPr sz="2400" b="0" i="0">
                <a:solidFill>
                  <a:srgbClr val="2D2D2D"/>
                </a:solidFill>
                <a:latin typeface="Specsavers" panose="020B0504030201040103" pitchFamily="34" charset="77"/>
              </a:defRPr>
            </a:lvl1pPr>
            <a:lvl2pPr>
              <a:lnSpc>
                <a:spcPts val="2700"/>
              </a:lnSpc>
              <a:defRPr sz="2400" b="0" i="0">
                <a:solidFill>
                  <a:srgbClr val="2D2D2D"/>
                </a:solidFill>
                <a:latin typeface="Specsavers Light" panose="020B0304030201040103" pitchFamily="34" charset="77"/>
              </a:defRPr>
            </a:lvl2pPr>
            <a:lvl3pPr>
              <a:lnSpc>
                <a:spcPts val="2700"/>
              </a:lnSpc>
              <a:defRPr sz="2400" b="0" i="0">
                <a:solidFill>
                  <a:srgbClr val="2D2D2D"/>
                </a:solidFill>
                <a:latin typeface="Specsavers Light" panose="020B0304030201040103" pitchFamily="34" charset="77"/>
              </a:defRPr>
            </a:lvl3pPr>
            <a:lvl4pPr>
              <a:lnSpc>
                <a:spcPts val="2700"/>
              </a:lnSpc>
              <a:defRPr sz="2400" b="0" i="0">
                <a:solidFill>
                  <a:srgbClr val="2D2D2D"/>
                </a:solidFill>
                <a:latin typeface="Specsavers Light" panose="020B0304030201040103" pitchFamily="34" charset="77"/>
              </a:defRPr>
            </a:lvl4pPr>
            <a:lvl5pPr>
              <a:lnSpc>
                <a:spcPts val="2700"/>
              </a:lnSpc>
              <a:defRPr sz="2400" b="0" i="0">
                <a:solidFill>
                  <a:srgbClr val="2D2D2D"/>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Footer Placeholder 4">
            <a:extLst>
              <a:ext uri="{FF2B5EF4-FFF2-40B4-BE49-F238E27FC236}">
                <a16:creationId xmlns:a16="http://schemas.microsoft.com/office/drawing/2014/main" id="{941C63C3-BFA6-AB49-AA4D-C1A2172315A2}"/>
              </a:ext>
            </a:extLst>
          </p:cNvPr>
          <p:cNvSpPr>
            <a:spLocks noGrp="1"/>
          </p:cNvSpPr>
          <p:nvPr>
            <p:ph type="ftr" sz="quarter" idx="3"/>
          </p:nvPr>
        </p:nvSpPr>
        <p:spPr>
          <a:xfrm>
            <a:off x="450000" y="6306329"/>
            <a:ext cx="9000000" cy="194661"/>
          </a:xfrm>
          <a:prstGeom prst="rect">
            <a:avLst/>
          </a:prstGeom>
        </p:spPr>
        <p:txBody>
          <a:bodyPr vert="horz" lIns="0" tIns="0" rIns="0" bIns="0" rtlCol="0" anchor="ctr"/>
          <a:lstStyle>
            <a:lvl1pPr algn="l">
              <a:defRPr sz="1100" b="0" i="0">
                <a:solidFill>
                  <a:srgbClr val="636360"/>
                </a:solidFill>
                <a:latin typeface="Specsavers" panose="020B0504030201040103" pitchFamily="34" charset="77"/>
              </a:defRPr>
            </a:lvl1pPr>
          </a:lstStyle>
          <a:p>
            <a:r>
              <a:rPr lang="en-AU" dirty="0"/>
              <a:t>Update the footer</a:t>
            </a:r>
            <a:endParaRPr lang="en-US" dirty="0"/>
          </a:p>
        </p:txBody>
      </p:sp>
    </p:spTree>
    <p:extLst>
      <p:ext uri="{BB962C8B-B14F-4D97-AF65-F5344CB8AC3E}">
        <p14:creationId xmlns:p14="http://schemas.microsoft.com/office/powerpoint/2010/main" val="1401431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oint Roundels_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55477E9-E8DE-0C45-80B6-9D37212C332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FA7DDE4C-AC26-4441-8A59-84D29D24E1CA}"/>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b="0" i="0">
                <a:solidFill>
                  <a:schemeClr val="tx1">
                    <a:tint val="75000"/>
                  </a:schemeClr>
                </a:solidFill>
                <a:latin typeface="Specsavers" panose="020B0504030201040103" pitchFamily="34" charset="77"/>
              </a:defRPr>
            </a:lvl1pPr>
          </a:lstStyle>
          <a:p>
            <a:r>
              <a:rPr lang="en-AU" dirty="0"/>
              <a:t>Update the footer</a:t>
            </a:r>
            <a:endParaRPr lang="en-US" dirty="0">
              <a:latin typeface="Specsavers" panose="020B0504030201040103" pitchFamily="34" charset="77"/>
            </a:endParaRPr>
          </a:p>
        </p:txBody>
      </p:sp>
      <p:sp>
        <p:nvSpPr>
          <p:cNvPr id="19" name="Oval 18">
            <a:extLst>
              <a:ext uri="{FF2B5EF4-FFF2-40B4-BE49-F238E27FC236}">
                <a16:creationId xmlns:a16="http://schemas.microsoft.com/office/drawing/2014/main" id="{14EE2439-C09F-A441-B375-D444F73F55AE}"/>
              </a:ext>
            </a:extLst>
          </p:cNvPr>
          <p:cNvSpPr/>
          <p:nvPr userDrawn="1"/>
        </p:nvSpPr>
        <p:spPr>
          <a:xfrm>
            <a:off x="449263" y="1673117"/>
            <a:ext cx="3511767" cy="3511767"/>
          </a:xfrm>
          <a:prstGeom prst="ellipse">
            <a:avLst/>
          </a:prstGeom>
          <a:solidFill>
            <a:srgbClr val="01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36">
            <a:extLst>
              <a:ext uri="{FF2B5EF4-FFF2-40B4-BE49-F238E27FC236}">
                <a16:creationId xmlns:a16="http://schemas.microsoft.com/office/drawing/2014/main" id="{7FC52DD9-64A5-4544-9DCB-2635F6805F7E}"/>
              </a:ext>
            </a:extLst>
          </p:cNvPr>
          <p:cNvSpPr>
            <a:spLocks noGrp="1"/>
          </p:cNvSpPr>
          <p:nvPr>
            <p:ph sz="quarter" idx="11"/>
          </p:nvPr>
        </p:nvSpPr>
        <p:spPr>
          <a:xfrm>
            <a:off x="663786" y="2046303"/>
            <a:ext cx="3089549" cy="2765394"/>
          </a:xfrm>
        </p:spPr>
        <p:txBody>
          <a:bodyPr anchor="ctr" anchorCtr="0"/>
          <a:lstStyle>
            <a:lvl1pPr algn="ctr">
              <a:lnSpc>
                <a:spcPts val="2700"/>
              </a:lnSpc>
              <a:buNone/>
              <a:defRPr sz="2400" b="0" i="0">
                <a:solidFill>
                  <a:schemeClr val="bg1"/>
                </a:solidFill>
                <a:latin typeface="Specsavers" panose="020B0504030201040103" pitchFamily="34" charset="77"/>
              </a:defRPr>
            </a:lvl1pPr>
            <a:lvl2pPr algn="ctr">
              <a:lnSpc>
                <a:spcPts val="2700"/>
              </a:lnSpc>
              <a:defRPr sz="2400" b="0" i="0">
                <a:solidFill>
                  <a:schemeClr val="bg1"/>
                </a:solidFill>
                <a:latin typeface="Specsavers Light" panose="020B0304030201040103" pitchFamily="34" charset="77"/>
              </a:defRPr>
            </a:lvl2pPr>
            <a:lvl3pPr algn="ctr">
              <a:lnSpc>
                <a:spcPts val="2700"/>
              </a:lnSpc>
              <a:defRPr sz="2400" b="0" i="0">
                <a:solidFill>
                  <a:schemeClr val="bg1"/>
                </a:solidFill>
                <a:latin typeface="Specsavers Light" panose="020B0304030201040103" pitchFamily="34" charset="77"/>
              </a:defRPr>
            </a:lvl3pPr>
            <a:lvl4pPr algn="ctr">
              <a:lnSpc>
                <a:spcPts val="2700"/>
              </a:lnSpc>
              <a:defRPr sz="2400" b="0" i="0">
                <a:solidFill>
                  <a:schemeClr val="bg1"/>
                </a:solidFill>
                <a:latin typeface="Specsavers Light" panose="020B0304030201040103" pitchFamily="34" charset="77"/>
              </a:defRPr>
            </a:lvl4pPr>
            <a:lvl5pPr algn="ctr">
              <a:lnSpc>
                <a:spcPts val="2700"/>
              </a:lnSpc>
              <a:defRPr sz="2400" b="0" i="0">
                <a:solidFill>
                  <a:schemeClr val="bg1"/>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Oval 20">
            <a:extLst>
              <a:ext uri="{FF2B5EF4-FFF2-40B4-BE49-F238E27FC236}">
                <a16:creationId xmlns:a16="http://schemas.microsoft.com/office/drawing/2014/main" id="{7D7105BD-CB04-9841-9640-FC64F178316E}"/>
              </a:ext>
            </a:extLst>
          </p:cNvPr>
          <p:cNvSpPr/>
          <p:nvPr userDrawn="1"/>
        </p:nvSpPr>
        <p:spPr>
          <a:xfrm>
            <a:off x="4303224" y="1673117"/>
            <a:ext cx="3511767" cy="3511767"/>
          </a:xfrm>
          <a:prstGeom prst="ellipse">
            <a:avLst/>
          </a:prstGeom>
          <a:solidFill>
            <a:srgbClr val="46B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AE5C6E27-9C7F-9646-A29A-3F5CA61DE3F3}"/>
              </a:ext>
            </a:extLst>
          </p:cNvPr>
          <p:cNvSpPr/>
          <p:nvPr userDrawn="1"/>
        </p:nvSpPr>
        <p:spPr>
          <a:xfrm>
            <a:off x="8138071" y="1673117"/>
            <a:ext cx="3511767" cy="3511767"/>
          </a:xfrm>
          <a:prstGeom prst="ellipse">
            <a:avLst/>
          </a:prstGeom>
          <a:solidFill>
            <a:srgbClr val="09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Placeholder 1">
            <a:extLst>
              <a:ext uri="{FF2B5EF4-FFF2-40B4-BE49-F238E27FC236}">
                <a16:creationId xmlns:a16="http://schemas.microsoft.com/office/drawing/2014/main" id="{71F522BA-A96A-6548-8795-A76D62D3A508}"/>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sz="3200" b="0" i="0">
                <a:solidFill>
                  <a:srgbClr val="016C42"/>
                </a:solidFill>
                <a:latin typeface="Specsavers Medium" panose="020B0504030201040103" pitchFamily="34" charset="77"/>
              </a:defRPr>
            </a:lvl1pPr>
          </a:lstStyle>
          <a:p>
            <a:r>
              <a:rPr lang="en-US" dirty="0"/>
              <a:t>Click to edit title </a:t>
            </a:r>
          </a:p>
        </p:txBody>
      </p:sp>
      <p:sp>
        <p:nvSpPr>
          <p:cNvPr id="24" name="Content Placeholder 36">
            <a:extLst>
              <a:ext uri="{FF2B5EF4-FFF2-40B4-BE49-F238E27FC236}">
                <a16:creationId xmlns:a16="http://schemas.microsoft.com/office/drawing/2014/main" id="{66525CD8-6081-0D4D-8465-7D977741C025}"/>
              </a:ext>
            </a:extLst>
          </p:cNvPr>
          <p:cNvSpPr>
            <a:spLocks noGrp="1"/>
          </p:cNvSpPr>
          <p:nvPr>
            <p:ph sz="quarter" idx="12"/>
          </p:nvPr>
        </p:nvSpPr>
        <p:spPr>
          <a:xfrm>
            <a:off x="4506360" y="2046303"/>
            <a:ext cx="3089549" cy="2765394"/>
          </a:xfrm>
        </p:spPr>
        <p:txBody>
          <a:bodyPr anchor="ctr" anchorCtr="0"/>
          <a:lstStyle>
            <a:lvl1pPr algn="ctr">
              <a:lnSpc>
                <a:spcPts val="2700"/>
              </a:lnSpc>
              <a:buNone/>
              <a:defRPr sz="2400" b="0" i="0">
                <a:solidFill>
                  <a:schemeClr val="bg1"/>
                </a:solidFill>
                <a:latin typeface="Specsavers" panose="020B0504030201040103" pitchFamily="34" charset="77"/>
              </a:defRPr>
            </a:lvl1pPr>
            <a:lvl2pPr algn="ctr">
              <a:lnSpc>
                <a:spcPts val="2700"/>
              </a:lnSpc>
              <a:defRPr sz="2400" b="0" i="0">
                <a:solidFill>
                  <a:schemeClr val="bg1"/>
                </a:solidFill>
                <a:latin typeface="Specsavers Light" panose="020B0304030201040103" pitchFamily="34" charset="77"/>
              </a:defRPr>
            </a:lvl2pPr>
            <a:lvl3pPr algn="ctr">
              <a:lnSpc>
                <a:spcPts val="2700"/>
              </a:lnSpc>
              <a:defRPr sz="2400" b="0" i="0">
                <a:solidFill>
                  <a:schemeClr val="bg1"/>
                </a:solidFill>
                <a:latin typeface="Specsavers Light" panose="020B0304030201040103" pitchFamily="34" charset="77"/>
              </a:defRPr>
            </a:lvl3pPr>
            <a:lvl4pPr algn="ctr">
              <a:lnSpc>
                <a:spcPts val="2700"/>
              </a:lnSpc>
              <a:defRPr sz="2400" b="0" i="0">
                <a:solidFill>
                  <a:schemeClr val="bg1"/>
                </a:solidFill>
                <a:latin typeface="Specsavers Light" panose="020B0304030201040103" pitchFamily="34" charset="77"/>
              </a:defRPr>
            </a:lvl4pPr>
            <a:lvl5pPr algn="ctr">
              <a:lnSpc>
                <a:spcPts val="2700"/>
              </a:lnSpc>
              <a:defRPr sz="2400" b="0" i="0">
                <a:solidFill>
                  <a:schemeClr val="bg1"/>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Content Placeholder 36">
            <a:extLst>
              <a:ext uri="{FF2B5EF4-FFF2-40B4-BE49-F238E27FC236}">
                <a16:creationId xmlns:a16="http://schemas.microsoft.com/office/drawing/2014/main" id="{8D2B46D2-1E72-BD41-9CC7-F2EB43E2B0D0}"/>
              </a:ext>
            </a:extLst>
          </p:cNvPr>
          <p:cNvSpPr>
            <a:spLocks noGrp="1"/>
          </p:cNvSpPr>
          <p:nvPr>
            <p:ph sz="quarter" idx="13"/>
          </p:nvPr>
        </p:nvSpPr>
        <p:spPr>
          <a:xfrm>
            <a:off x="8352594" y="2046303"/>
            <a:ext cx="3089549" cy="2765394"/>
          </a:xfrm>
        </p:spPr>
        <p:txBody>
          <a:bodyPr anchor="ctr" anchorCtr="0"/>
          <a:lstStyle>
            <a:lvl1pPr algn="ctr">
              <a:lnSpc>
                <a:spcPts val="2700"/>
              </a:lnSpc>
              <a:buNone/>
              <a:defRPr sz="2400" b="0" i="0">
                <a:solidFill>
                  <a:schemeClr val="bg1"/>
                </a:solidFill>
                <a:latin typeface="Specsavers" panose="020B0504030201040103" pitchFamily="34" charset="77"/>
              </a:defRPr>
            </a:lvl1pPr>
            <a:lvl2pPr algn="ctr">
              <a:lnSpc>
                <a:spcPts val="2700"/>
              </a:lnSpc>
              <a:defRPr sz="2400" b="0" i="0">
                <a:solidFill>
                  <a:schemeClr val="bg1"/>
                </a:solidFill>
                <a:latin typeface="Specsavers Light" panose="020B0304030201040103" pitchFamily="34" charset="77"/>
              </a:defRPr>
            </a:lvl2pPr>
            <a:lvl3pPr algn="ctr">
              <a:lnSpc>
                <a:spcPts val="2700"/>
              </a:lnSpc>
              <a:defRPr sz="2400" b="0" i="0">
                <a:solidFill>
                  <a:schemeClr val="bg1"/>
                </a:solidFill>
                <a:latin typeface="Specsavers Light" panose="020B0304030201040103" pitchFamily="34" charset="77"/>
              </a:defRPr>
            </a:lvl3pPr>
            <a:lvl4pPr algn="ctr">
              <a:lnSpc>
                <a:spcPts val="2700"/>
              </a:lnSpc>
              <a:defRPr sz="2400" b="0" i="0">
                <a:solidFill>
                  <a:schemeClr val="bg1"/>
                </a:solidFill>
                <a:latin typeface="Specsavers Light" panose="020B0304030201040103" pitchFamily="34" charset="77"/>
              </a:defRPr>
            </a:lvl4pPr>
            <a:lvl5pPr algn="ctr">
              <a:lnSpc>
                <a:spcPts val="2700"/>
              </a:lnSpc>
              <a:defRPr sz="2400" b="0" i="0">
                <a:solidFill>
                  <a:schemeClr val="bg1"/>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79690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Point Roundels_2">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A2A5F2-1CC3-FB48-9030-24F80AACA7F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ooter Placeholder 4">
            <a:extLst>
              <a:ext uri="{FF2B5EF4-FFF2-40B4-BE49-F238E27FC236}">
                <a16:creationId xmlns:a16="http://schemas.microsoft.com/office/drawing/2014/main" id="{844DBECB-854B-4144-8599-3BD1B15FE75A}"/>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b="0" i="0">
                <a:solidFill>
                  <a:schemeClr val="tx1">
                    <a:tint val="75000"/>
                  </a:schemeClr>
                </a:solidFill>
                <a:latin typeface="Specsavers" panose="020B0504030201040103" pitchFamily="34" charset="77"/>
              </a:defRPr>
            </a:lvl1pPr>
          </a:lstStyle>
          <a:p>
            <a:r>
              <a:rPr lang="en-AU" dirty="0"/>
              <a:t>Update the footer</a:t>
            </a:r>
            <a:endParaRPr lang="en-US" dirty="0">
              <a:latin typeface="Specsavers" panose="020B0504030201040103" pitchFamily="34" charset="77"/>
            </a:endParaRPr>
          </a:p>
        </p:txBody>
      </p:sp>
      <p:sp>
        <p:nvSpPr>
          <p:cNvPr id="28" name="Oval 27">
            <a:extLst>
              <a:ext uri="{FF2B5EF4-FFF2-40B4-BE49-F238E27FC236}">
                <a16:creationId xmlns:a16="http://schemas.microsoft.com/office/drawing/2014/main" id="{1F31985B-6D16-ED48-8895-29BD53FF907D}"/>
              </a:ext>
            </a:extLst>
          </p:cNvPr>
          <p:cNvSpPr/>
          <p:nvPr userDrawn="1"/>
        </p:nvSpPr>
        <p:spPr>
          <a:xfrm>
            <a:off x="449263" y="1673117"/>
            <a:ext cx="3511767" cy="3511767"/>
          </a:xfrm>
          <a:prstGeom prst="ellipse">
            <a:avLst/>
          </a:prstGeom>
          <a:solidFill>
            <a:srgbClr val="09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36">
            <a:extLst>
              <a:ext uri="{FF2B5EF4-FFF2-40B4-BE49-F238E27FC236}">
                <a16:creationId xmlns:a16="http://schemas.microsoft.com/office/drawing/2014/main" id="{BE2D4337-7274-8043-AE4D-2EA880A6BB0F}"/>
              </a:ext>
            </a:extLst>
          </p:cNvPr>
          <p:cNvSpPr>
            <a:spLocks noGrp="1"/>
          </p:cNvSpPr>
          <p:nvPr>
            <p:ph sz="quarter" idx="11"/>
          </p:nvPr>
        </p:nvSpPr>
        <p:spPr>
          <a:xfrm>
            <a:off x="663786" y="2046303"/>
            <a:ext cx="3089549" cy="2765394"/>
          </a:xfrm>
        </p:spPr>
        <p:txBody>
          <a:bodyPr anchor="ctr" anchorCtr="0"/>
          <a:lstStyle>
            <a:lvl1pPr algn="ctr">
              <a:lnSpc>
                <a:spcPts val="2700"/>
              </a:lnSpc>
              <a:buNone/>
              <a:defRPr sz="2400" b="0" i="0">
                <a:solidFill>
                  <a:schemeClr val="bg1"/>
                </a:solidFill>
                <a:latin typeface="Specsavers" panose="020B0504030201040103" pitchFamily="34" charset="77"/>
              </a:defRPr>
            </a:lvl1pPr>
            <a:lvl2pPr algn="ctr">
              <a:lnSpc>
                <a:spcPts val="2700"/>
              </a:lnSpc>
              <a:defRPr sz="2400" b="0" i="0">
                <a:solidFill>
                  <a:schemeClr val="bg1"/>
                </a:solidFill>
                <a:latin typeface="Specsavers Light" panose="020B0304030201040103" pitchFamily="34" charset="77"/>
              </a:defRPr>
            </a:lvl2pPr>
            <a:lvl3pPr algn="ctr">
              <a:lnSpc>
                <a:spcPts val="2700"/>
              </a:lnSpc>
              <a:defRPr sz="2400" b="0" i="0">
                <a:solidFill>
                  <a:schemeClr val="bg1"/>
                </a:solidFill>
                <a:latin typeface="Specsavers Light" panose="020B0304030201040103" pitchFamily="34" charset="77"/>
              </a:defRPr>
            </a:lvl3pPr>
            <a:lvl4pPr algn="ctr">
              <a:lnSpc>
                <a:spcPts val="2700"/>
              </a:lnSpc>
              <a:defRPr sz="2400" b="0" i="0">
                <a:solidFill>
                  <a:schemeClr val="bg1"/>
                </a:solidFill>
                <a:latin typeface="Specsavers Light" panose="020B0304030201040103" pitchFamily="34" charset="77"/>
              </a:defRPr>
            </a:lvl4pPr>
            <a:lvl5pPr algn="ctr">
              <a:lnSpc>
                <a:spcPts val="2700"/>
              </a:lnSpc>
              <a:defRPr sz="2400" b="0" i="0">
                <a:solidFill>
                  <a:schemeClr val="bg1"/>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 name="Oval 29">
            <a:extLst>
              <a:ext uri="{FF2B5EF4-FFF2-40B4-BE49-F238E27FC236}">
                <a16:creationId xmlns:a16="http://schemas.microsoft.com/office/drawing/2014/main" id="{09AF32F7-93F3-3B4D-B369-DF2855FEEF21}"/>
              </a:ext>
            </a:extLst>
          </p:cNvPr>
          <p:cNvSpPr/>
          <p:nvPr userDrawn="1"/>
        </p:nvSpPr>
        <p:spPr>
          <a:xfrm>
            <a:off x="4303224" y="1673117"/>
            <a:ext cx="3511767" cy="3511767"/>
          </a:xfrm>
          <a:prstGeom prst="ellipse">
            <a:avLst/>
          </a:prstGeom>
          <a:solidFill>
            <a:srgbClr val="73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6EC1D955-124B-8A4C-9902-A3A6A7948004}"/>
              </a:ext>
            </a:extLst>
          </p:cNvPr>
          <p:cNvSpPr/>
          <p:nvPr userDrawn="1"/>
        </p:nvSpPr>
        <p:spPr>
          <a:xfrm>
            <a:off x="8138071" y="1673117"/>
            <a:ext cx="3511767" cy="3511767"/>
          </a:xfrm>
          <a:prstGeom prst="ellipse">
            <a:avLst/>
          </a:prstGeom>
          <a:solidFill>
            <a:srgbClr val="B7B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Placeholder 1">
            <a:extLst>
              <a:ext uri="{FF2B5EF4-FFF2-40B4-BE49-F238E27FC236}">
                <a16:creationId xmlns:a16="http://schemas.microsoft.com/office/drawing/2014/main" id="{E69A32CB-F48B-1F4A-BFB6-BC9384404778}"/>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sz="3200" b="0" i="0">
                <a:solidFill>
                  <a:srgbClr val="016C42"/>
                </a:solidFill>
                <a:latin typeface="Specsavers Medium" panose="020B0504030201040103" pitchFamily="34" charset="77"/>
              </a:defRPr>
            </a:lvl1pPr>
          </a:lstStyle>
          <a:p>
            <a:r>
              <a:rPr lang="en-US" dirty="0"/>
              <a:t>Click to edit title</a:t>
            </a:r>
          </a:p>
        </p:txBody>
      </p:sp>
      <p:sp>
        <p:nvSpPr>
          <p:cNvPr id="33" name="Content Placeholder 36">
            <a:extLst>
              <a:ext uri="{FF2B5EF4-FFF2-40B4-BE49-F238E27FC236}">
                <a16:creationId xmlns:a16="http://schemas.microsoft.com/office/drawing/2014/main" id="{10F0F854-265B-AA49-BF74-08357A9A82A0}"/>
              </a:ext>
            </a:extLst>
          </p:cNvPr>
          <p:cNvSpPr>
            <a:spLocks noGrp="1"/>
          </p:cNvSpPr>
          <p:nvPr>
            <p:ph sz="quarter" idx="12"/>
          </p:nvPr>
        </p:nvSpPr>
        <p:spPr>
          <a:xfrm>
            <a:off x="4506360" y="2046303"/>
            <a:ext cx="3089549" cy="2765394"/>
          </a:xfrm>
        </p:spPr>
        <p:txBody>
          <a:bodyPr anchor="ctr" anchorCtr="0"/>
          <a:lstStyle>
            <a:lvl1pPr algn="ctr">
              <a:lnSpc>
                <a:spcPts val="2700"/>
              </a:lnSpc>
              <a:buNone/>
              <a:defRPr sz="2400" b="0" i="0">
                <a:solidFill>
                  <a:schemeClr val="bg1"/>
                </a:solidFill>
                <a:latin typeface="Specsavers" panose="020B0504030201040103" pitchFamily="34" charset="77"/>
              </a:defRPr>
            </a:lvl1pPr>
            <a:lvl2pPr algn="ctr">
              <a:lnSpc>
                <a:spcPts val="2700"/>
              </a:lnSpc>
              <a:defRPr sz="2400" b="0" i="0">
                <a:solidFill>
                  <a:schemeClr val="bg1"/>
                </a:solidFill>
                <a:latin typeface="Specsavers Light" panose="020B0304030201040103" pitchFamily="34" charset="77"/>
              </a:defRPr>
            </a:lvl2pPr>
            <a:lvl3pPr algn="ctr">
              <a:lnSpc>
                <a:spcPts val="2700"/>
              </a:lnSpc>
              <a:defRPr sz="2400" b="0" i="0">
                <a:solidFill>
                  <a:schemeClr val="bg1"/>
                </a:solidFill>
                <a:latin typeface="Specsavers Light" panose="020B0304030201040103" pitchFamily="34" charset="77"/>
              </a:defRPr>
            </a:lvl3pPr>
            <a:lvl4pPr algn="ctr">
              <a:lnSpc>
                <a:spcPts val="2700"/>
              </a:lnSpc>
              <a:defRPr sz="2400" b="0" i="0">
                <a:solidFill>
                  <a:schemeClr val="bg1"/>
                </a:solidFill>
                <a:latin typeface="Specsavers Light" panose="020B0304030201040103" pitchFamily="34" charset="77"/>
              </a:defRPr>
            </a:lvl4pPr>
            <a:lvl5pPr algn="ctr">
              <a:lnSpc>
                <a:spcPts val="2700"/>
              </a:lnSpc>
              <a:defRPr sz="2400" b="0" i="0">
                <a:solidFill>
                  <a:schemeClr val="bg1"/>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4" name="Content Placeholder 36">
            <a:extLst>
              <a:ext uri="{FF2B5EF4-FFF2-40B4-BE49-F238E27FC236}">
                <a16:creationId xmlns:a16="http://schemas.microsoft.com/office/drawing/2014/main" id="{C4B85F84-0717-9C4F-939B-921A783784F9}"/>
              </a:ext>
            </a:extLst>
          </p:cNvPr>
          <p:cNvSpPr>
            <a:spLocks noGrp="1"/>
          </p:cNvSpPr>
          <p:nvPr>
            <p:ph sz="quarter" idx="13"/>
          </p:nvPr>
        </p:nvSpPr>
        <p:spPr>
          <a:xfrm>
            <a:off x="8352594" y="2046303"/>
            <a:ext cx="3089549" cy="2765394"/>
          </a:xfrm>
        </p:spPr>
        <p:txBody>
          <a:bodyPr anchor="ctr" anchorCtr="0"/>
          <a:lstStyle>
            <a:lvl1pPr algn="ctr">
              <a:lnSpc>
                <a:spcPts val="2700"/>
              </a:lnSpc>
              <a:buNone/>
              <a:defRPr sz="2400" b="0" i="0">
                <a:solidFill>
                  <a:schemeClr val="bg1"/>
                </a:solidFill>
                <a:latin typeface="Specsavers" panose="020B0504030201040103" pitchFamily="34" charset="77"/>
              </a:defRPr>
            </a:lvl1pPr>
            <a:lvl2pPr algn="ctr">
              <a:lnSpc>
                <a:spcPts val="2700"/>
              </a:lnSpc>
              <a:defRPr sz="2400" b="0" i="0">
                <a:solidFill>
                  <a:schemeClr val="bg1"/>
                </a:solidFill>
                <a:latin typeface="Specsavers Light" panose="020B0304030201040103" pitchFamily="34" charset="77"/>
              </a:defRPr>
            </a:lvl2pPr>
            <a:lvl3pPr algn="ctr">
              <a:lnSpc>
                <a:spcPts val="2700"/>
              </a:lnSpc>
              <a:defRPr sz="2400" b="0" i="0">
                <a:solidFill>
                  <a:schemeClr val="bg1"/>
                </a:solidFill>
                <a:latin typeface="Specsavers Light" panose="020B0304030201040103" pitchFamily="34" charset="77"/>
              </a:defRPr>
            </a:lvl3pPr>
            <a:lvl4pPr algn="ctr">
              <a:lnSpc>
                <a:spcPts val="2700"/>
              </a:lnSpc>
              <a:defRPr sz="2400" b="0" i="0">
                <a:solidFill>
                  <a:schemeClr val="bg1"/>
                </a:solidFill>
                <a:latin typeface="Specsavers Light" panose="020B0304030201040103" pitchFamily="34" charset="77"/>
              </a:defRPr>
            </a:lvl4pPr>
            <a:lvl5pPr algn="ctr">
              <a:lnSpc>
                <a:spcPts val="2700"/>
              </a:lnSpc>
              <a:defRPr sz="2400" b="0" i="0">
                <a:solidFill>
                  <a:schemeClr val="bg1"/>
                </a:solidFill>
                <a:latin typeface="Specsavers Light" panose="020B03040302010401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81830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Point Roundels_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D2E7F50-6B46-2349-92DB-162FD51731A6}"/>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2F74CAE-DB7B-2342-B602-8A67B3A54842}"/>
              </a:ext>
            </a:extLst>
          </p:cNvPr>
          <p:cNvSpPr/>
          <p:nvPr userDrawn="1"/>
        </p:nvSpPr>
        <p:spPr>
          <a:xfrm>
            <a:off x="449264" y="2063779"/>
            <a:ext cx="2730442" cy="2730442"/>
          </a:xfrm>
          <a:prstGeom prst="ellipse">
            <a:avLst/>
          </a:prstGeom>
          <a:solidFill>
            <a:srgbClr val="01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C9F2C2A6-B2C0-3D49-A834-D491CBF281C1}"/>
              </a:ext>
            </a:extLst>
          </p:cNvPr>
          <p:cNvSpPr/>
          <p:nvPr userDrawn="1"/>
        </p:nvSpPr>
        <p:spPr>
          <a:xfrm>
            <a:off x="3319477" y="2063779"/>
            <a:ext cx="2730442" cy="2730442"/>
          </a:xfrm>
          <a:prstGeom prst="ellipse">
            <a:avLst/>
          </a:prstGeom>
          <a:solidFill>
            <a:srgbClr val="46B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0579E77-3161-0B41-90A1-60CFC265A215}"/>
              </a:ext>
            </a:extLst>
          </p:cNvPr>
          <p:cNvSpPr/>
          <p:nvPr userDrawn="1"/>
        </p:nvSpPr>
        <p:spPr>
          <a:xfrm>
            <a:off x="6186322" y="2063779"/>
            <a:ext cx="2730442" cy="2730442"/>
          </a:xfrm>
          <a:prstGeom prst="ellipse">
            <a:avLst/>
          </a:prstGeom>
          <a:solidFill>
            <a:srgbClr val="09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858C3D1D-EF88-DA45-B1C8-D98CF520C940}"/>
              </a:ext>
            </a:extLst>
          </p:cNvPr>
          <p:cNvSpPr/>
          <p:nvPr userDrawn="1"/>
        </p:nvSpPr>
        <p:spPr>
          <a:xfrm>
            <a:off x="9012294" y="2063779"/>
            <a:ext cx="2730442" cy="2730442"/>
          </a:xfrm>
          <a:prstGeom prst="ellipse">
            <a:avLst/>
          </a:prstGeom>
          <a:solidFill>
            <a:srgbClr val="B7B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ooter Placeholder 4">
            <a:extLst>
              <a:ext uri="{FF2B5EF4-FFF2-40B4-BE49-F238E27FC236}">
                <a16:creationId xmlns:a16="http://schemas.microsoft.com/office/drawing/2014/main" id="{A027D82E-28F2-594B-A6BF-2BA70608CAEF}"/>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b="0" i="0">
                <a:solidFill>
                  <a:schemeClr val="tx1">
                    <a:tint val="75000"/>
                  </a:schemeClr>
                </a:solidFill>
                <a:latin typeface="Specsavers" panose="020B0504030201040103" pitchFamily="34" charset="77"/>
              </a:defRPr>
            </a:lvl1pPr>
          </a:lstStyle>
          <a:p>
            <a:r>
              <a:rPr lang="en-AU" dirty="0"/>
              <a:t>Update the footer</a:t>
            </a:r>
            <a:endParaRPr lang="en-US" dirty="0">
              <a:latin typeface="Specsavers" panose="020B0504030201040103" pitchFamily="34" charset="77"/>
            </a:endParaRPr>
          </a:p>
        </p:txBody>
      </p:sp>
      <p:sp>
        <p:nvSpPr>
          <p:cNvPr id="33" name="Title Placeholder 1">
            <a:extLst>
              <a:ext uri="{FF2B5EF4-FFF2-40B4-BE49-F238E27FC236}">
                <a16:creationId xmlns:a16="http://schemas.microsoft.com/office/drawing/2014/main" id="{77E96856-204B-7842-811D-6E546AF2F4CE}"/>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sz="3200" b="0" i="0">
                <a:solidFill>
                  <a:srgbClr val="016C42"/>
                </a:solidFill>
                <a:latin typeface="Specsavers Medium" panose="020B0504030201040103" pitchFamily="34" charset="77"/>
              </a:defRPr>
            </a:lvl1pPr>
          </a:lstStyle>
          <a:p>
            <a:r>
              <a:rPr lang="en-US" dirty="0"/>
              <a:t>Click to edit title</a:t>
            </a:r>
          </a:p>
        </p:txBody>
      </p:sp>
      <p:sp>
        <p:nvSpPr>
          <p:cNvPr id="34" name="Content Placeholder 36">
            <a:extLst>
              <a:ext uri="{FF2B5EF4-FFF2-40B4-BE49-F238E27FC236}">
                <a16:creationId xmlns:a16="http://schemas.microsoft.com/office/drawing/2014/main" id="{1587C186-8B0C-D44B-ACB6-3E602565C52C}"/>
              </a:ext>
            </a:extLst>
          </p:cNvPr>
          <p:cNvSpPr>
            <a:spLocks noGrp="1"/>
          </p:cNvSpPr>
          <p:nvPr>
            <p:ph sz="quarter" idx="12" hasCustomPrompt="1"/>
          </p:nvPr>
        </p:nvSpPr>
        <p:spPr>
          <a:xfrm>
            <a:off x="3319476" y="2264368"/>
            <a:ext cx="2727074" cy="2329264"/>
          </a:xfrm>
        </p:spPr>
        <p:txBody>
          <a:bodyPr anchor="ctr" anchorCtr="0"/>
          <a:lstStyle>
            <a:lvl1pPr algn="ctr">
              <a:lnSpc>
                <a:spcPts val="2700"/>
              </a:lnSpc>
              <a:buNone/>
              <a:defRPr sz="2400" b="0" i="0">
                <a:solidFill>
                  <a:schemeClr val="bg1"/>
                </a:solidFill>
                <a:latin typeface="Specsavers" panose="020B0504030201040103" pitchFamily="34" charset="77"/>
              </a:defRPr>
            </a:lvl1pPr>
            <a:lvl2pPr algn="ctr">
              <a:lnSpc>
                <a:spcPts val="2700"/>
              </a:lnSpc>
              <a:defRPr sz="2400" b="0" i="0">
                <a:solidFill>
                  <a:schemeClr val="bg1"/>
                </a:solidFill>
                <a:latin typeface="Specsavers Light" panose="020B0304030201040103" pitchFamily="34" charset="77"/>
              </a:defRPr>
            </a:lvl2pPr>
            <a:lvl3pPr algn="ctr">
              <a:lnSpc>
                <a:spcPts val="2700"/>
              </a:lnSpc>
              <a:defRPr sz="2400" b="0" i="0">
                <a:solidFill>
                  <a:schemeClr val="bg1"/>
                </a:solidFill>
                <a:latin typeface="Specsavers Light" panose="020B0304030201040103" pitchFamily="34" charset="77"/>
              </a:defRPr>
            </a:lvl3pPr>
            <a:lvl4pPr algn="ctr">
              <a:lnSpc>
                <a:spcPts val="2700"/>
              </a:lnSpc>
              <a:defRPr sz="2400" b="0" i="0">
                <a:solidFill>
                  <a:schemeClr val="bg1"/>
                </a:solidFill>
                <a:latin typeface="Specsavers Light" panose="020B0304030201040103" pitchFamily="34" charset="77"/>
              </a:defRPr>
            </a:lvl4pPr>
            <a:lvl5pPr algn="ctr">
              <a:lnSpc>
                <a:spcPts val="2700"/>
              </a:lnSpc>
              <a:defRPr sz="2400" b="0" i="0">
                <a:solidFill>
                  <a:schemeClr val="bg1"/>
                </a:solidFill>
                <a:latin typeface="Specsavers Light" panose="020B0304030201040103" pitchFamily="34" charset="77"/>
              </a:defRPr>
            </a:lvl5pPr>
          </a:lstStyle>
          <a:p>
            <a:pPr lvl="0"/>
            <a:r>
              <a:rPr lang="en-GB" dirty="0"/>
              <a:t>   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5" name="Content Placeholder 36">
            <a:extLst>
              <a:ext uri="{FF2B5EF4-FFF2-40B4-BE49-F238E27FC236}">
                <a16:creationId xmlns:a16="http://schemas.microsoft.com/office/drawing/2014/main" id="{535D0AEE-4CCD-134E-ACB6-32107FC4EEB9}"/>
              </a:ext>
            </a:extLst>
          </p:cNvPr>
          <p:cNvSpPr>
            <a:spLocks noGrp="1"/>
          </p:cNvSpPr>
          <p:nvPr>
            <p:ph sz="quarter" idx="13" hasCustomPrompt="1"/>
          </p:nvPr>
        </p:nvSpPr>
        <p:spPr>
          <a:xfrm>
            <a:off x="6186321" y="2264368"/>
            <a:ext cx="2727074" cy="2329264"/>
          </a:xfrm>
        </p:spPr>
        <p:txBody>
          <a:bodyPr anchor="ctr" anchorCtr="0"/>
          <a:lstStyle>
            <a:lvl1pPr algn="ctr">
              <a:lnSpc>
                <a:spcPts val="2700"/>
              </a:lnSpc>
              <a:buNone/>
              <a:defRPr sz="2400" b="0" i="0">
                <a:solidFill>
                  <a:schemeClr val="bg1"/>
                </a:solidFill>
                <a:latin typeface="Specsavers" panose="020B0504030201040103" pitchFamily="34" charset="77"/>
              </a:defRPr>
            </a:lvl1pPr>
            <a:lvl2pPr algn="ctr">
              <a:lnSpc>
                <a:spcPts val="2700"/>
              </a:lnSpc>
              <a:defRPr sz="2400" b="0" i="0">
                <a:solidFill>
                  <a:schemeClr val="bg1"/>
                </a:solidFill>
                <a:latin typeface="Specsavers Light" panose="020B0304030201040103" pitchFamily="34" charset="77"/>
              </a:defRPr>
            </a:lvl2pPr>
            <a:lvl3pPr algn="ctr">
              <a:lnSpc>
                <a:spcPts val="2700"/>
              </a:lnSpc>
              <a:defRPr sz="2400" b="0" i="0">
                <a:solidFill>
                  <a:schemeClr val="bg1"/>
                </a:solidFill>
                <a:latin typeface="Specsavers Light" panose="020B0304030201040103" pitchFamily="34" charset="77"/>
              </a:defRPr>
            </a:lvl3pPr>
            <a:lvl4pPr algn="ctr">
              <a:lnSpc>
                <a:spcPts val="2700"/>
              </a:lnSpc>
              <a:defRPr sz="2400" b="0" i="0">
                <a:solidFill>
                  <a:schemeClr val="bg1"/>
                </a:solidFill>
                <a:latin typeface="Specsavers Light" panose="020B0304030201040103" pitchFamily="34" charset="77"/>
              </a:defRPr>
            </a:lvl4pPr>
            <a:lvl5pPr algn="ctr">
              <a:lnSpc>
                <a:spcPts val="2700"/>
              </a:lnSpc>
              <a:defRPr sz="2400" b="0" i="0">
                <a:solidFill>
                  <a:schemeClr val="bg1"/>
                </a:solidFill>
                <a:latin typeface="Specsavers Light" panose="020B0304030201040103" pitchFamily="34" charset="77"/>
              </a:defRPr>
            </a:lvl5pPr>
          </a:lstStyle>
          <a:p>
            <a:pPr lvl="0"/>
            <a:r>
              <a:rPr lang="en-GB" dirty="0"/>
              <a:t>   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6" name="Content Placeholder 36">
            <a:extLst>
              <a:ext uri="{FF2B5EF4-FFF2-40B4-BE49-F238E27FC236}">
                <a16:creationId xmlns:a16="http://schemas.microsoft.com/office/drawing/2014/main" id="{97F0514A-677D-FB46-AFDB-52CA556CA43B}"/>
              </a:ext>
            </a:extLst>
          </p:cNvPr>
          <p:cNvSpPr>
            <a:spLocks noGrp="1"/>
          </p:cNvSpPr>
          <p:nvPr>
            <p:ph sz="quarter" idx="14" hasCustomPrompt="1"/>
          </p:nvPr>
        </p:nvSpPr>
        <p:spPr>
          <a:xfrm>
            <a:off x="9012293" y="2264368"/>
            <a:ext cx="2727074" cy="2329264"/>
          </a:xfrm>
        </p:spPr>
        <p:txBody>
          <a:bodyPr anchor="ctr" anchorCtr="0"/>
          <a:lstStyle>
            <a:lvl1pPr algn="ctr">
              <a:lnSpc>
                <a:spcPts val="2700"/>
              </a:lnSpc>
              <a:buNone/>
              <a:defRPr sz="2400" b="0" i="0">
                <a:solidFill>
                  <a:schemeClr val="bg1"/>
                </a:solidFill>
                <a:latin typeface="Specsavers" panose="020B0504030201040103" pitchFamily="34" charset="77"/>
              </a:defRPr>
            </a:lvl1pPr>
            <a:lvl2pPr algn="ctr">
              <a:lnSpc>
                <a:spcPts val="2700"/>
              </a:lnSpc>
              <a:defRPr sz="2400" b="0" i="0">
                <a:solidFill>
                  <a:schemeClr val="bg1"/>
                </a:solidFill>
                <a:latin typeface="Specsavers Light" panose="020B0304030201040103" pitchFamily="34" charset="77"/>
              </a:defRPr>
            </a:lvl2pPr>
            <a:lvl3pPr algn="ctr">
              <a:lnSpc>
                <a:spcPts val="2700"/>
              </a:lnSpc>
              <a:defRPr sz="2400" b="0" i="0">
                <a:solidFill>
                  <a:schemeClr val="bg1"/>
                </a:solidFill>
                <a:latin typeface="Specsavers Light" panose="020B0304030201040103" pitchFamily="34" charset="77"/>
              </a:defRPr>
            </a:lvl3pPr>
            <a:lvl4pPr algn="ctr">
              <a:lnSpc>
                <a:spcPts val="2700"/>
              </a:lnSpc>
              <a:defRPr sz="2400" b="0" i="0">
                <a:solidFill>
                  <a:schemeClr val="bg1"/>
                </a:solidFill>
                <a:latin typeface="Specsavers Light" panose="020B0304030201040103" pitchFamily="34" charset="77"/>
              </a:defRPr>
            </a:lvl4pPr>
            <a:lvl5pPr algn="ctr">
              <a:lnSpc>
                <a:spcPts val="2700"/>
              </a:lnSpc>
              <a:defRPr sz="2400" b="0" i="0">
                <a:solidFill>
                  <a:schemeClr val="bg1"/>
                </a:solidFill>
                <a:latin typeface="Specsavers Light" panose="020B0304030201040103" pitchFamily="34" charset="77"/>
              </a:defRPr>
            </a:lvl5pPr>
          </a:lstStyle>
          <a:p>
            <a:pPr lvl="0"/>
            <a:r>
              <a:rPr lang="en-GB" dirty="0"/>
              <a:t>   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8" name="Content Placeholder 36">
            <a:extLst>
              <a:ext uri="{FF2B5EF4-FFF2-40B4-BE49-F238E27FC236}">
                <a16:creationId xmlns:a16="http://schemas.microsoft.com/office/drawing/2014/main" id="{2421821F-35CA-B44D-8000-A38DC6FA4C0C}"/>
              </a:ext>
            </a:extLst>
          </p:cNvPr>
          <p:cNvSpPr>
            <a:spLocks noGrp="1"/>
          </p:cNvSpPr>
          <p:nvPr>
            <p:ph sz="quarter" idx="11" hasCustomPrompt="1"/>
          </p:nvPr>
        </p:nvSpPr>
        <p:spPr>
          <a:xfrm>
            <a:off x="449263" y="2264368"/>
            <a:ext cx="2727074" cy="2329264"/>
          </a:xfrm>
        </p:spPr>
        <p:txBody>
          <a:bodyPr anchor="ctr" anchorCtr="0"/>
          <a:lstStyle>
            <a:lvl1pPr algn="ctr">
              <a:lnSpc>
                <a:spcPts val="2700"/>
              </a:lnSpc>
              <a:buNone/>
              <a:defRPr sz="2400" b="0" i="0">
                <a:solidFill>
                  <a:schemeClr val="bg1"/>
                </a:solidFill>
                <a:latin typeface="Specsavers" panose="020B0504030201040103" pitchFamily="34" charset="77"/>
              </a:defRPr>
            </a:lvl1pPr>
            <a:lvl2pPr algn="ctr">
              <a:lnSpc>
                <a:spcPts val="2700"/>
              </a:lnSpc>
              <a:defRPr sz="2400" b="0" i="0">
                <a:solidFill>
                  <a:schemeClr val="bg1"/>
                </a:solidFill>
                <a:latin typeface="Specsavers Light" panose="020B0304030201040103" pitchFamily="34" charset="77"/>
              </a:defRPr>
            </a:lvl2pPr>
            <a:lvl3pPr algn="ctr">
              <a:lnSpc>
                <a:spcPts val="2700"/>
              </a:lnSpc>
              <a:defRPr sz="2400" b="0" i="0">
                <a:solidFill>
                  <a:schemeClr val="bg1"/>
                </a:solidFill>
                <a:latin typeface="Specsavers Light" panose="020B0304030201040103" pitchFamily="34" charset="77"/>
              </a:defRPr>
            </a:lvl3pPr>
            <a:lvl4pPr algn="ctr">
              <a:lnSpc>
                <a:spcPts val="2700"/>
              </a:lnSpc>
              <a:defRPr sz="2400" b="0" i="0">
                <a:solidFill>
                  <a:schemeClr val="bg1"/>
                </a:solidFill>
                <a:latin typeface="Specsavers Light" panose="020B0304030201040103" pitchFamily="34" charset="77"/>
              </a:defRPr>
            </a:lvl4pPr>
            <a:lvl5pPr algn="ctr">
              <a:lnSpc>
                <a:spcPts val="2700"/>
              </a:lnSpc>
              <a:defRPr sz="2400" b="0" i="0">
                <a:solidFill>
                  <a:schemeClr val="bg1"/>
                </a:solidFill>
                <a:latin typeface="Specsavers Light" panose="020B0304030201040103" pitchFamily="34" charset="77"/>
              </a:defRPr>
            </a:lvl5pPr>
          </a:lstStyle>
          <a:p>
            <a:pPr lvl="0"/>
            <a:r>
              <a:rPr lang="en-GB" dirty="0"/>
              <a:t>   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23597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oint Roundels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4C7896-8256-FA4F-AEA9-4B2BAD4DA45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FA3323F-3D83-9246-816A-8D5AF2E7305A}"/>
              </a:ext>
            </a:extLst>
          </p:cNvPr>
          <p:cNvSpPr/>
          <p:nvPr userDrawn="1"/>
        </p:nvSpPr>
        <p:spPr>
          <a:xfrm>
            <a:off x="449264" y="2063779"/>
            <a:ext cx="2730442" cy="2730442"/>
          </a:xfrm>
          <a:prstGeom prst="ellipse">
            <a:avLst/>
          </a:prstGeom>
          <a:solidFill>
            <a:srgbClr val="73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1A576C3-0F54-2B46-82C0-D35FED12DD17}"/>
              </a:ext>
            </a:extLst>
          </p:cNvPr>
          <p:cNvSpPr/>
          <p:nvPr userDrawn="1"/>
        </p:nvSpPr>
        <p:spPr>
          <a:xfrm>
            <a:off x="3319477" y="2063779"/>
            <a:ext cx="2730442" cy="2730442"/>
          </a:xfrm>
          <a:prstGeom prst="ellipse">
            <a:avLst/>
          </a:prstGeom>
          <a:solidFill>
            <a:srgbClr val="09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0791E31-4B61-B745-95B0-941001C44E83}"/>
              </a:ext>
            </a:extLst>
          </p:cNvPr>
          <p:cNvSpPr/>
          <p:nvPr userDrawn="1"/>
        </p:nvSpPr>
        <p:spPr>
          <a:xfrm>
            <a:off x="6186322" y="2063779"/>
            <a:ext cx="2730442" cy="2730442"/>
          </a:xfrm>
          <a:prstGeom prst="ellipse">
            <a:avLst/>
          </a:prstGeom>
          <a:solidFill>
            <a:srgbClr val="B7B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EFDE4C0-56CD-A743-8357-B3C274A23C9E}"/>
              </a:ext>
            </a:extLst>
          </p:cNvPr>
          <p:cNvSpPr/>
          <p:nvPr userDrawn="1"/>
        </p:nvSpPr>
        <p:spPr>
          <a:xfrm>
            <a:off x="9012294" y="2063779"/>
            <a:ext cx="2730442" cy="2730442"/>
          </a:xfrm>
          <a:prstGeom prst="ellipse">
            <a:avLst/>
          </a:prstGeom>
          <a:solidFill>
            <a:srgbClr val="636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Placeholder 4">
            <a:extLst>
              <a:ext uri="{FF2B5EF4-FFF2-40B4-BE49-F238E27FC236}">
                <a16:creationId xmlns:a16="http://schemas.microsoft.com/office/drawing/2014/main" id="{0716F43C-376E-4240-BEE5-EDE0886E765B}"/>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b="0" i="0">
                <a:solidFill>
                  <a:schemeClr val="tx1">
                    <a:tint val="75000"/>
                  </a:schemeClr>
                </a:solidFill>
                <a:latin typeface="Specsavers" panose="020B0504030201040103" pitchFamily="34" charset="77"/>
              </a:defRPr>
            </a:lvl1pPr>
          </a:lstStyle>
          <a:p>
            <a:r>
              <a:rPr lang="en-AU" dirty="0"/>
              <a:t>Update the footer</a:t>
            </a:r>
            <a:endParaRPr lang="en-US" dirty="0">
              <a:latin typeface="Specsavers" panose="020B0504030201040103" pitchFamily="34" charset="77"/>
            </a:endParaRPr>
          </a:p>
        </p:txBody>
      </p:sp>
      <p:sp>
        <p:nvSpPr>
          <p:cNvPr id="30" name="Title Placeholder 1">
            <a:extLst>
              <a:ext uri="{FF2B5EF4-FFF2-40B4-BE49-F238E27FC236}">
                <a16:creationId xmlns:a16="http://schemas.microsoft.com/office/drawing/2014/main" id="{89FCFC05-AFB4-9E45-AC29-73B99EA11665}"/>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sz="3200" b="0" i="0">
                <a:solidFill>
                  <a:srgbClr val="016C42"/>
                </a:solidFill>
                <a:latin typeface="Specsavers Medium" panose="020B0504030201040103" pitchFamily="34" charset="77"/>
              </a:defRPr>
            </a:lvl1pPr>
          </a:lstStyle>
          <a:p>
            <a:r>
              <a:rPr lang="en-US" dirty="0"/>
              <a:t>Click to edit title</a:t>
            </a:r>
          </a:p>
        </p:txBody>
      </p:sp>
      <p:sp>
        <p:nvSpPr>
          <p:cNvPr id="31" name="Content Placeholder 36">
            <a:extLst>
              <a:ext uri="{FF2B5EF4-FFF2-40B4-BE49-F238E27FC236}">
                <a16:creationId xmlns:a16="http://schemas.microsoft.com/office/drawing/2014/main" id="{BD71F871-38BB-534A-B89B-674029E490A1}"/>
              </a:ext>
            </a:extLst>
          </p:cNvPr>
          <p:cNvSpPr>
            <a:spLocks noGrp="1"/>
          </p:cNvSpPr>
          <p:nvPr>
            <p:ph sz="quarter" idx="12" hasCustomPrompt="1"/>
          </p:nvPr>
        </p:nvSpPr>
        <p:spPr>
          <a:xfrm>
            <a:off x="3319476" y="2264368"/>
            <a:ext cx="2727074" cy="2329264"/>
          </a:xfrm>
        </p:spPr>
        <p:txBody>
          <a:bodyPr anchor="ctr" anchorCtr="0"/>
          <a:lstStyle>
            <a:lvl1pPr algn="ctr">
              <a:lnSpc>
                <a:spcPts val="2700"/>
              </a:lnSpc>
              <a:buNone/>
              <a:defRPr sz="2400" b="0" i="0">
                <a:solidFill>
                  <a:schemeClr val="bg1"/>
                </a:solidFill>
                <a:latin typeface="Specsavers" panose="020B0504030201040103" pitchFamily="34" charset="77"/>
              </a:defRPr>
            </a:lvl1pPr>
            <a:lvl2pPr algn="ctr">
              <a:lnSpc>
                <a:spcPts val="2700"/>
              </a:lnSpc>
              <a:defRPr sz="2400" b="0" i="0">
                <a:solidFill>
                  <a:schemeClr val="bg1"/>
                </a:solidFill>
                <a:latin typeface="Specsavers Light" panose="020B0304030201040103" pitchFamily="34" charset="77"/>
              </a:defRPr>
            </a:lvl2pPr>
            <a:lvl3pPr algn="ctr">
              <a:lnSpc>
                <a:spcPts val="2700"/>
              </a:lnSpc>
              <a:defRPr sz="2400" b="0" i="0">
                <a:solidFill>
                  <a:schemeClr val="bg1"/>
                </a:solidFill>
                <a:latin typeface="Specsavers Light" panose="020B0304030201040103" pitchFamily="34" charset="77"/>
              </a:defRPr>
            </a:lvl3pPr>
            <a:lvl4pPr algn="ctr">
              <a:lnSpc>
                <a:spcPts val="2700"/>
              </a:lnSpc>
              <a:defRPr sz="2400" b="0" i="0">
                <a:solidFill>
                  <a:schemeClr val="bg1"/>
                </a:solidFill>
                <a:latin typeface="Specsavers Light" panose="020B0304030201040103" pitchFamily="34" charset="77"/>
              </a:defRPr>
            </a:lvl4pPr>
            <a:lvl5pPr algn="ctr">
              <a:lnSpc>
                <a:spcPts val="2700"/>
              </a:lnSpc>
              <a:defRPr sz="2400" b="0" i="0">
                <a:solidFill>
                  <a:schemeClr val="bg1"/>
                </a:solidFill>
                <a:latin typeface="Specsavers Light" panose="020B0304030201040103" pitchFamily="34" charset="77"/>
              </a:defRPr>
            </a:lvl5pPr>
          </a:lstStyle>
          <a:p>
            <a:pPr lvl="0"/>
            <a:r>
              <a:rPr lang="en-GB" dirty="0"/>
              <a:t>   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2" name="Content Placeholder 36">
            <a:extLst>
              <a:ext uri="{FF2B5EF4-FFF2-40B4-BE49-F238E27FC236}">
                <a16:creationId xmlns:a16="http://schemas.microsoft.com/office/drawing/2014/main" id="{0E9BA554-4506-6C43-A263-CDB23E7E21A0}"/>
              </a:ext>
            </a:extLst>
          </p:cNvPr>
          <p:cNvSpPr>
            <a:spLocks noGrp="1"/>
          </p:cNvSpPr>
          <p:nvPr>
            <p:ph sz="quarter" idx="13" hasCustomPrompt="1"/>
          </p:nvPr>
        </p:nvSpPr>
        <p:spPr>
          <a:xfrm>
            <a:off x="6186321" y="2264368"/>
            <a:ext cx="2727074" cy="2329264"/>
          </a:xfrm>
        </p:spPr>
        <p:txBody>
          <a:bodyPr anchor="ctr" anchorCtr="0"/>
          <a:lstStyle>
            <a:lvl1pPr algn="ctr">
              <a:lnSpc>
                <a:spcPts val="2700"/>
              </a:lnSpc>
              <a:buNone/>
              <a:defRPr sz="2400" b="0" i="0">
                <a:solidFill>
                  <a:schemeClr val="bg1"/>
                </a:solidFill>
                <a:latin typeface="Specsavers" panose="020B0504030201040103" pitchFamily="34" charset="77"/>
              </a:defRPr>
            </a:lvl1pPr>
            <a:lvl2pPr algn="ctr">
              <a:lnSpc>
                <a:spcPts val="2700"/>
              </a:lnSpc>
              <a:defRPr sz="2400" b="0" i="0">
                <a:solidFill>
                  <a:schemeClr val="bg1"/>
                </a:solidFill>
                <a:latin typeface="Specsavers Light" panose="020B0304030201040103" pitchFamily="34" charset="77"/>
              </a:defRPr>
            </a:lvl2pPr>
            <a:lvl3pPr algn="ctr">
              <a:lnSpc>
                <a:spcPts val="2700"/>
              </a:lnSpc>
              <a:defRPr sz="2400" b="0" i="0">
                <a:solidFill>
                  <a:schemeClr val="bg1"/>
                </a:solidFill>
                <a:latin typeface="Specsavers Light" panose="020B0304030201040103" pitchFamily="34" charset="77"/>
              </a:defRPr>
            </a:lvl3pPr>
            <a:lvl4pPr algn="ctr">
              <a:lnSpc>
                <a:spcPts val="2700"/>
              </a:lnSpc>
              <a:defRPr sz="2400" b="0" i="0">
                <a:solidFill>
                  <a:schemeClr val="bg1"/>
                </a:solidFill>
                <a:latin typeface="Specsavers Light" panose="020B0304030201040103" pitchFamily="34" charset="77"/>
              </a:defRPr>
            </a:lvl4pPr>
            <a:lvl5pPr algn="ctr">
              <a:lnSpc>
                <a:spcPts val="2700"/>
              </a:lnSpc>
              <a:defRPr sz="2400" b="0" i="0">
                <a:solidFill>
                  <a:schemeClr val="bg1"/>
                </a:solidFill>
                <a:latin typeface="Specsavers Light" panose="020B0304030201040103" pitchFamily="34" charset="77"/>
              </a:defRPr>
            </a:lvl5pPr>
          </a:lstStyle>
          <a:p>
            <a:pPr lvl="0"/>
            <a:r>
              <a:rPr lang="en-GB" dirty="0"/>
              <a:t>   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3" name="Content Placeholder 36">
            <a:extLst>
              <a:ext uri="{FF2B5EF4-FFF2-40B4-BE49-F238E27FC236}">
                <a16:creationId xmlns:a16="http://schemas.microsoft.com/office/drawing/2014/main" id="{ECBF44AB-42F9-EA49-AACE-96F83B174D22}"/>
              </a:ext>
            </a:extLst>
          </p:cNvPr>
          <p:cNvSpPr>
            <a:spLocks noGrp="1"/>
          </p:cNvSpPr>
          <p:nvPr>
            <p:ph sz="quarter" idx="14" hasCustomPrompt="1"/>
          </p:nvPr>
        </p:nvSpPr>
        <p:spPr>
          <a:xfrm>
            <a:off x="9012293" y="2264368"/>
            <a:ext cx="2727074" cy="2329264"/>
          </a:xfrm>
        </p:spPr>
        <p:txBody>
          <a:bodyPr anchor="ctr" anchorCtr="0"/>
          <a:lstStyle>
            <a:lvl1pPr algn="ctr">
              <a:lnSpc>
                <a:spcPts val="2700"/>
              </a:lnSpc>
              <a:buNone/>
              <a:defRPr sz="2400" b="0" i="0">
                <a:solidFill>
                  <a:schemeClr val="bg1"/>
                </a:solidFill>
                <a:latin typeface="Specsavers" panose="020B0504030201040103" pitchFamily="34" charset="77"/>
              </a:defRPr>
            </a:lvl1pPr>
            <a:lvl2pPr algn="ctr">
              <a:lnSpc>
                <a:spcPts val="2700"/>
              </a:lnSpc>
              <a:defRPr sz="2400" b="0" i="0">
                <a:solidFill>
                  <a:schemeClr val="bg1"/>
                </a:solidFill>
                <a:latin typeface="Specsavers Light" panose="020B0304030201040103" pitchFamily="34" charset="77"/>
              </a:defRPr>
            </a:lvl2pPr>
            <a:lvl3pPr algn="ctr">
              <a:lnSpc>
                <a:spcPts val="2700"/>
              </a:lnSpc>
              <a:defRPr sz="2400" b="0" i="0">
                <a:solidFill>
                  <a:schemeClr val="bg1"/>
                </a:solidFill>
                <a:latin typeface="Specsavers Light" panose="020B0304030201040103" pitchFamily="34" charset="77"/>
              </a:defRPr>
            </a:lvl3pPr>
            <a:lvl4pPr algn="ctr">
              <a:lnSpc>
                <a:spcPts val="2700"/>
              </a:lnSpc>
              <a:defRPr sz="2400" b="0" i="0">
                <a:solidFill>
                  <a:schemeClr val="bg1"/>
                </a:solidFill>
                <a:latin typeface="Specsavers Light" panose="020B0304030201040103" pitchFamily="34" charset="77"/>
              </a:defRPr>
            </a:lvl4pPr>
            <a:lvl5pPr algn="ctr">
              <a:lnSpc>
                <a:spcPts val="2700"/>
              </a:lnSpc>
              <a:defRPr sz="2400" b="0" i="0">
                <a:solidFill>
                  <a:schemeClr val="bg1"/>
                </a:solidFill>
                <a:latin typeface="Specsavers Light" panose="020B0304030201040103" pitchFamily="34" charset="77"/>
              </a:defRPr>
            </a:lvl5pPr>
          </a:lstStyle>
          <a:p>
            <a:pPr lvl="0"/>
            <a:r>
              <a:rPr lang="en-GB" dirty="0"/>
              <a:t>   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4" name="Content Placeholder 36">
            <a:extLst>
              <a:ext uri="{FF2B5EF4-FFF2-40B4-BE49-F238E27FC236}">
                <a16:creationId xmlns:a16="http://schemas.microsoft.com/office/drawing/2014/main" id="{A28A21BB-F2B6-FF45-92FB-7DEC322A9EAD}"/>
              </a:ext>
            </a:extLst>
          </p:cNvPr>
          <p:cNvSpPr>
            <a:spLocks noGrp="1"/>
          </p:cNvSpPr>
          <p:nvPr>
            <p:ph sz="quarter" idx="11" hasCustomPrompt="1"/>
          </p:nvPr>
        </p:nvSpPr>
        <p:spPr>
          <a:xfrm>
            <a:off x="449263" y="2264368"/>
            <a:ext cx="2727074" cy="2329264"/>
          </a:xfrm>
        </p:spPr>
        <p:txBody>
          <a:bodyPr anchor="ctr" anchorCtr="0"/>
          <a:lstStyle>
            <a:lvl1pPr algn="ctr">
              <a:lnSpc>
                <a:spcPts val="2700"/>
              </a:lnSpc>
              <a:buNone/>
              <a:defRPr sz="2400" b="0" i="0">
                <a:solidFill>
                  <a:schemeClr val="bg1"/>
                </a:solidFill>
                <a:latin typeface="Specsavers" panose="020B0504030201040103" pitchFamily="34" charset="77"/>
              </a:defRPr>
            </a:lvl1pPr>
            <a:lvl2pPr algn="ctr">
              <a:lnSpc>
                <a:spcPts val="2700"/>
              </a:lnSpc>
              <a:defRPr sz="2400" b="0" i="0">
                <a:solidFill>
                  <a:schemeClr val="bg1"/>
                </a:solidFill>
                <a:latin typeface="Specsavers Light" panose="020B0304030201040103" pitchFamily="34" charset="77"/>
              </a:defRPr>
            </a:lvl2pPr>
            <a:lvl3pPr algn="ctr">
              <a:lnSpc>
                <a:spcPts val="2700"/>
              </a:lnSpc>
              <a:defRPr sz="2400" b="0" i="0">
                <a:solidFill>
                  <a:schemeClr val="bg1"/>
                </a:solidFill>
                <a:latin typeface="Specsavers Light" panose="020B0304030201040103" pitchFamily="34" charset="77"/>
              </a:defRPr>
            </a:lvl3pPr>
            <a:lvl4pPr algn="ctr">
              <a:lnSpc>
                <a:spcPts val="2700"/>
              </a:lnSpc>
              <a:defRPr sz="2400" b="0" i="0">
                <a:solidFill>
                  <a:schemeClr val="bg1"/>
                </a:solidFill>
                <a:latin typeface="Specsavers Light" panose="020B0304030201040103" pitchFamily="34" charset="77"/>
              </a:defRPr>
            </a:lvl4pPr>
            <a:lvl5pPr algn="ctr">
              <a:lnSpc>
                <a:spcPts val="2700"/>
              </a:lnSpc>
              <a:defRPr sz="2400" b="0" i="0">
                <a:solidFill>
                  <a:schemeClr val="bg1"/>
                </a:solidFill>
                <a:latin typeface="Specsavers Light" panose="020B0304030201040103" pitchFamily="34" charset="77"/>
              </a:defRPr>
            </a:lvl5pPr>
          </a:lstStyle>
          <a:p>
            <a:pPr lvl="0"/>
            <a:r>
              <a:rPr lang="en-GB" dirty="0"/>
              <a:t>   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48621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 Layout #4">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B44C866-B7F2-6747-8FB7-3C96D7F1881E}"/>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tx1">
                    <a:tint val="75000"/>
                  </a:schemeClr>
                </a:solidFill>
                <a:latin typeface="+mn-lt"/>
              </a:defRPr>
            </a:lvl1pPr>
          </a:lstStyle>
          <a:p>
            <a:r>
              <a:rPr lang="en-AU"/>
              <a:t>Update the footer</a:t>
            </a:r>
            <a:endParaRPr lang="en-US" dirty="0"/>
          </a:p>
        </p:txBody>
      </p:sp>
      <p:sp>
        <p:nvSpPr>
          <p:cNvPr id="6" name="Rectangle 5">
            <a:extLst>
              <a:ext uri="{FF2B5EF4-FFF2-40B4-BE49-F238E27FC236}">
                <a16:creationId xmlns:a16="http://schemas.microsoft.com/office/drawing/2014/main" id="{E4CB25ED-E08E-E041-828C-2861DE50BAB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F45E79-C8C4-E140-B00C-C4FF62060C1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4365" b="7018"/>
          <a:stretch/>
        </p:blipFill>
        <p:spPr>
          <a:xfrm>
            <a:off x="532194" y="481258"/>
            <a:ext cx="11659806" cy="6376742"/>
          </a:xfrm>
          <a:prstGeom prst="rect">
            <a:avLst/>
          </a:prstGeom>
        </p:spPr>
      </p:pic>
      <p:sp>
        <p:nvSpPr>
          <p:cNvPr id="13" name="Title Placeholder 1">
            <a:extLst>
              <a:ext uri="{FF2B5EF4-FFF2-40B4-BE49-F238E27FC236}">
                <a16:creationId xmlns:a16="http://schemas.microsoft.com/office/drawing/2014/main" id="{8E50227A-F3A8-9B49-86D3-33E2C3BF242D}"/>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a:lvl1pPr>
          </a:lstStyle>
          <a:p>
            <a:r>
              <a:rPr lang="en-US" dirty="0"/>
              <a:t>Heading to go here</a:t>
            </a:r>
          </a:p>
        </p:txBody>
      </p:sp>
      <p:sp>
        <p:nvSpPr>
          <p:cNvPr id="10" name="Content Placeholder 25">
            <a:extLst>
              <a:ext uri="{FF2B5EF4-FFF2-40B4-BE49-F238E27FC236}">
                <a16:creationId xmlns:a16="http://schemas.microsoft.com/office/drawing/2014/main" id="{135406C2-0367-164D-8659-8E7034AAF430}"/>
              </a:ext>
            </a:extLst>
          </p:cNvPr>
          <p:cNvSpPr>
            <a:spLocks noGrp="1"/>
          </p:cNvSpPr>
          <p:nvPr>
            <p:ph sz="quarter" idx="12"/>
          </p:nvPr>
        </p:nvSpPr>
        <p:spPr>
          <a:xfrm>
            <a:off x="450000" y="1080000"/>
            <a:ext cx="10570926" cy="45796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879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placeholder - green">
    <p:spTree>
      <p:nvGrpSpPr>
        <p:cNvPr id="1" name=""/>
        <p:cNvGrpSpPr/>
        <p:nvPr/>
      </p:nvGrpSpPr>
      <p:grpSpPr>
        <a:xfrm>
          <a:off x="0" y="0"/>
          <a:ext cx="0" cy="0"/>
          <a:chOff x="0" y="0"/>
          <a:chExt cx="0" cy="0"/>
        </a:xfrm>
      </p:grpSpPr>
      <p:pic>
        <p:nvPicPr>
          <p:cNvPr id="6" name="Picture 5" descr="Diagram, venn diagram&#10;&#10;Description automatically generated">
            <a:extLst>
              <a:ext uri="{FF2B5EF4-FFF2-40B4-BE49-F238E27FC236}">
                <a16:creationId xmlns:a16="http://schemas.microsoft.com/office/drawing/2014/main" id="{0FF07E31-80AF-F94D-87F3-E8BDFB4C26B2}"/>
              </a:ext>
            </a:extLst>
          </p:cNvPr>
          <p:cNvPicPr>
            <a:picLocks noChangeAspect="1"/>
          </p:cNvPicPr>
          <p:nvPr userDrawn="1"/>
        </p:nvPicPr>
        <p:blipFill rotWithShape="1">
          <a:blip r:embed="rId2"/>
          <a:srcRect t="10936" b="49281"/>
          <a:stretch/>
        </p:blipFill>
        <p:spPr>
          <a:xfrm>
            <a:off x="0" y="0"/>
            <a:ext cx="12192000" cy="6858000"/>
          </a:xfrm>
          <a:prstGeom prst="rect">
            <a:avLst/>
          </a:prstGeom>
        </p:spPr>
      </p:pic>
      <p:sp>
        <p:nvSpPr>
          <p:cNvPr id="4" name="Footer Placeholder 4">
            <a:extLst>
              <a:ext uri="{FF2B5EF4-FFF2-40B4-BE49-F238E27FC236}">
                <a16:creationId xmlns:a16="http://schemas.microsoft.com/office/drawing/2014/main" id="{0D845337-3F70-A549-9A2E-89A71546F6DF}"/>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bg1"/>
                </a:solidFill>
                <a:latin typeface="+mn-lt"/>
              </a:defRPr>
            </a:lvl1pPr>
          </a:lstStyle>
          <a:p>
            <a:r>
              <a:rPr lang="en-AU"/>
              <a:t>Update the footer</a:t>
            </a:r>
            <a:endParaRPr lang="en-US" dirty="0"/>
          </a:p>
        </p:txBody>
      </p:sp>
      <p:pic>
        <p:nvPicPr>
          <p:cNvPr id="7" name="Picture 6">
            <a:extLst>
              <a:ext uri="{FF2B5EF4-FFF2-40B4-BE49-F238E27FC236}">
                <a16:creationId xmlns:a16="http://schemas.microsoft.com/office/drawing/2014/main" id="{8466F6C3-54C9-FD41-86EF-1FB22FC6AA88}"/>
              </a:ext>
            </a:extLst>
          </p:cNvPr>
          <p:cNvPicPr>
            <a:picLocks noChangeAspect="1"/>
          </p:cNvPicPr>
          <p:nvPr userDrawn="1"/>
        </p:nvPicPr>
        <p:blipFill>
          <a:blip r:embed="rId3"/>
          <a:stretch>
            <a:fillRect/>
          </a:stretch>
        </p:blipFill>
        <p:spPr>
          <a:xfrm>
            <a:off x="4809423" y="2142423"/>
            <a:ext cx="2573154" cy="2573154"/>
          </a:xfrm>
          <a:prstGeom prst="rect">
            <a:avLst/>
          </a:prstGeom>
        </p:spPr>
      </p:pic>
    </p:spTree>
    <p:extLst>
      <p:ext uri="{BB962C8B-B14F-4D97-AF65-F5344CB8AC3E}">
        <p14:creationId xmlns:p14="http://schemas.microsoft.com/office/powerpoint/2010/main" val="59464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tyle 1 - light grey">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29A66B6-5ECF-1648-A472-08EF256B05F2}"/>
              </a:ext>
            </a:extLst>
          </p:cNvPr>
          <p:cNvPicPr>
            <a:picLocks noChangeAspect="1"/>
          </p:cNvPicPr>
          <p:nvPr userDrawn="1"/>
        </p:nvPicPr>
        <p:blipFill rotWithShape="1">
          <a:blip r:embed="rId2"/>
          <a:srcRect t="26912" b="33336"/>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4DE93EFF-1511-F646-A30D-2563C97F5643}"/>
              </a:ext>
            </a:extLst>
          </p:cNvPr>
          <p:cNvPicPr>
            <a:picLocks noChangeAspect="1"/>
          </p:cNvPicPr>
          <p:nvPr userDrawn="1"/>
        </p:nvPicPr>
        <p:blipFill>
          <a:blip r:embed="rId3"/>
          <a:stretch>
            <a:fillRect/>
          </a:stretch>
        </p:blipFill>
        <p:spPr>
          <a:xfrm>
            <a:off x="9875776" y="5619625"/>
            <a:ext cx="1926569" cy="931528"/>
          </a:xfrm>
          <a:prstGeom prst="rect">
            <a:avLst/>
          </a:prstGeom>
        </p:spPr>
      </p:pic>
      <p:sp>
        <p:nvSpPr>
          <p:cNvPr id="12" name="Footer Placeholder 4">
            <a:extLst>
              <a:ext uri="{FF2B5EF4-FFF2-40B4-BE49-F238E27FC236}">
                <a16:creationId xmlns:a16="http://schemas.microsoft.com/office/drawing/2014/main" id="{BC63480B-5C68-6343-B3D5-2802EFD320FF}"/>
              </a:ext>
            </a:extLst>
          </p:cNvPr>
          <p:cNvSpPr>
            <a:spLocks noGrp="1"/>
          </p:cNvSpPr>
          <p:nvPr>
            <p:ph type="ftr" sz="quarter" idx="3"/>
          </p:nvPr>
        </p:nvSpPr>
        <p:spPr>
          <a:xfrm>
            <a:off x="450000" y="6306329"/>
            <a:ext cx="9000000" cy="194661"/>
          </a:xfrm>
          <a:prstGeom prst="rect">
            <a:avLst/>
          </a:prstGeom>
        </p:spPr>
        <p:txBody>
          <a:bodyPr vert="horz" lIns="0" tIns="0" rIns="0" bIns="0" rtlCol="0" anchor="ctr"/>
          <a:lstStyle>
            <a:lvl1pPr algn="l">
              <a:defRPr sz="1100" b="0" i="0">
                <a:solidFill>
                  <a:srgbClr val="636360"/>
                </a:solidFill>
                <a:latin typeface="Specsavers" panose="020B0504030201040103" pitchFamily="34" charset="77"/>
              </a:defRPr>
            </a:lvl1pPr>
          </a:lstStyle>
          <a:p>
            <a:r>
              <a:rPr lang="en-AU"/>
              <a:t>Update the footer</a:t>
            </a:r>
            <a:endParaRPr lang="en-US" dirty="0"/>
          </a:p>
        </p:txBody>
      </p:sp>
      <p:sp>
        <p:nvSpPr>
          <p:cNvPr id="11" name="Content Placeholder 2">
            <a:extLst>
              <a:ext uri="{FF2B5EF4-FFF2-40B4-BE49-F238E27FC236}">
                <a16:creationId xmlns:a16="http://schemas.microsoft.com/office/drawing/2014/main" id="{7B51E5BB-6E53-774E-A16E-32D26B938D5A}"/>
              </a:ext>
            </a:extLst>
          </p:cNvPr>
          <p:cNvSpPr>
            <a:spLocks noGrp="1"/>
          </p:cNvSpPr>
          <p:nvPr>
            <p:ph idx="11" hasCustomPrompt="1"/>
          </p:nvPr>
        </p:nvSpPr>
        <p:spPr>
          <a:xfrm>
            <a:off x="450000" y="3060000"/>
            <a:ext cx="11183272" cy="686092"/>
          </a:xfrm>
          <a:prstGeom prst="rect">
            <a:avLst/>
          </a:prstGeom>
        </p:spPr>
        <p:txBody>
          <a:bodyPr lIns="0" tIns="0" rIns="0" bIns="0">
            <a:noAutofit/>
          </a:bodyPr>
          <a:lstStyle>
            <a:lvl1pPr marL="0" indent="0">
              <a:lnSpc>
                <a:spcPts val="2900"/>
              </a:lnSpc>
              <a:spcBef>
                <a:spcPts val="0"/>
              </a:spcBef>
              <a:buNone/>
              <a:defRPr sz="2400" b="0" i="0">
                <a:solidFill>
                  <a:srgbClr val="2D2D2D"/>
                </a:solidFill>
                <a:latin typeface="Specsavers" panose="020B0504030201040103" pitchFamily="34" charset="77"/>
              </a:defRPr>
            </a:lvl1pPr>
          </a:lstStyle>
          <a:p>
            <a:pPr lvl="0"/>
            <a:r>
              <a:rPr lang="en-US" dirty="0"/>
              <a:t>Subheading</a:t>
            </a:r>
          </a:p>
        </p:txBody>
      </p:sp>
      <p:sp>
        <p:nvSpPr>
          <p:cNvPr id="13" name="Title 7">
            <a:extLst>
              <a:ext uri="{FF2B5EF4-FFF2-40B4-BE49-F238E27FC236}">
                <a16:creationId xmlns:a16="http://schemas.microsoft.com/office/drawing/2014/main" id="{74A8F336-82E4-6241-9838-B047A63F4134}"/>
              </a:ext>
            </a:extLst>
          </p:cNvPr>
          <p:cNvSpPr>
            <a:spLocks noGrp="1"/>
          </p:cNvSpPr>
          <p:nvPr>
            <p:ph type="title" hasCustomPrompt="1"/>
          </p:nvPr>
        </p:nvSpPr>
        <p:spPr>
          <a:xfrm>
            <a:off x="450000" y="2160000"/>
            <a:ext cx="11183272" cy="686092"/>
          </a:xfrm>
          <a:prstGeom prst="rect">
            <a:avLst/>
          </a:prstGeom>
        </p:spPr>
        <p:txBody>
          <a:bodyPr lIns="0" tIns="0" rIns="0" bIns="0"/>
          <a:lstStyle>
            <a:lvl1pPr>
              <a:lnSpc>
                <a:spcPts val="5700"/>
              </a:lnSpc>
              <a:defRPr sz="5400" b="0" i="0">
                <a:solidFill>
                  <a:srgbClr val="2D2D2D"/>
                </a:solidFill>
                <a:latin typeface="Specsavers Medium" panose="020B0504030201040103" pitchFamily="34" charset="77"/>
              </a:defRPr>
            </a:lvl1pPr>
          </a:lstStyle>
          <a:p>
            <a:r>
              <a:rPr lang="en-US" dirty="0"/>
              <a:t>Heading goes here</a:t>
            </a:r>
          </a:p>
        </p:txBody>
      </p:sp>
    </p:spTree>
    <p:extLst>
      <p:ext uri="{BB962C8B-B14F-4D97-AF65-F5344CB8AC3E}">
        <p14:creationId xmlns:p14="http://schemas.microsoft.com/office/powerpoint/2010/main" val="40881937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placeholder - nav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0BDB33-F6DB-3A4C-8730-D28F8189B99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Footer Placeholder 4">
            <a:extLst>
              <a:ext uri="{FF2B5EF4-FFF2-40B4-BE49-F238E27FC236}">
                <a16:creationId xmlns:a16="http://schemas.microsoft.com/office/drawing/2014/main" id="{0D845337-3F70-A549-9A2E-89A71546F6DF}"/>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bg1"/>
                </a:solidFill>
                <a:latin typeface="+mn-lt"/>
              </a:defRPr>
            </a:lvl1pPr>
          </a:lstStyle>
          <a:p>
            <a:r>
              <a:rPr lang="en-AU"/>
              <a:t>Update the footer</a:t>
            </a:r>
            <a:endParaRPr lang="en-US" dirty="0"/>
          </a:p>
        </p:txBody>
      </p:sp>
      <p:pic>
        <p:nvPicPr>
          <p:cNvPr id="7" name="Picture 6">
            <a:extLst>
              <a:ext uri="{FF2B5EF4-FFF2-40B4-BE49-F238E27FC236}">
                <a16:creationId xmlns:a16="http://schemas.microsoft.com/office/drawing/2014/main" id="{8466F6C3-54C9-FD41-86EF-1FB22FC6AA88}"/>
              </a:ext>
            </a:extLst>
          </p:cNvPr>
          <p:cNvPicPr>
            <a:picLocks noChangeAspect="1"/>
          </p:cNvPicPr>
          <p:nvPr userDrawn="1"/>
        </p:nvPicPr>
        <p:blipFill>
          <a:blip r:embed="rId3"/>
          <a:stretch>
            <a:fillRect/>
          </a:stretch>
        </p:blipFill>
        <p:spPr>
          <a:xfrm>
            <a:off x="4809423" y="2142423"/>
            <a:ext cx="2573154" cy="2573154"/>
          </a:xfrm>
          <a:prstGeom prst="rect">
            <a:avLst/>
          </a:prstGeom>
        </p:spPr>
      </p:pic>
    </p:spTree>
    <p:extLst>
      <p:ext uri="{BB962C8B-B14F-4D97-AF65-F5344CB8AC3E}">
        <p14:creationId xmlns:p14="http://schemas.microsoft.com/office/powerpoint/2010/main" val="689742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placeholder - mint">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8204DE93-FDDE-2742-A76E-F9F969A12A9C}"/>
              </a:ext>
            </a:extLst>
          </p:cNvPr>
          <p:cNvPicPr>
            <a:picLocks noChangeAspect="1"/>
          </p:cNvPicPr>
          <p:nvPr userDrawn="1"/>
        </p:nvPicPr>
        <p:blipFill rotWithShape="1">
          <a:blip r:embed="rId2"/>
          <a:srcRect t="60217"/>
          <a:stretch/>
        </p:blipFill>
        <p:spPr>
          <a:xfrm>
            <a:off x="0" y="-1"/>
            <a:ext cx="12192000" cy="6858001"/>
          </a:xfrm>
          <a:prstGeom prst="rect">
            <a:avLst/>
          </a:prstGeom>
        </p:spPr>
      </p:pic>
      <p:sp>
        <p:nvSpPr>
          <p:cNvPr id="4" name="Footer Placeholder 4">
            <a:extLst>
              <a:ext uri="{FF2B5EF4-FFF2-40B4-BE49-F238E27FC236}">
                <a16:creationId xmlns:a16="http://schemas.microsoft.com/office/drawing/2014/main" id="{0D845337-3F70-A549-9A2E-89A71546F6DF}"/>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bg1"/>
                </a:solidFill>
                <a:latin typeface="+mn-lt"/>
              </a:defRPr>
            </a:lvl1pPr>
          </a:lstStyle>
          <a:p>
            <a:r>
              <a:rPr lang="en-AU"/>
              <a:t>Update the footer</a:t>
            </a:r>
            <a:endParaRPr lang="en-US" dirty="0"/>
          </a:p>
        </p:txBody>
      </p:sp>
      <p:pic>
        <p:nvPicPr>
          <p:cNvPr id="7" name="Picture 6">
            <a:extLst>
              <a:ext uri="{FF2B5EF4-FFF2-40B4-BE49-F238E27FC236}">
                <a16:creationId xmlns:a16="http://schemas.microsoft.com/office/drawing/2014/main" id="{8466F6C3-54C9-FD41-86EF-1FB22FC6AA88}"/>
              </a:ext>
            </a:extLst>
          </p:cNvPr>
          <p:cNvPicPr>
            <a:picLocks noChangeAspect="1"/>
          </p:cNvPicPr>
          <p:nvPr userDrawn="1"/>
        </p:nvPicPr>
        <p:blipFill>
          <a:blip r:embed="rId3"/>
          <a:stretch>
            <a:fillRect/>
          </a:stretch>
        </p:blipFill>
        <p:spPr>
          <a:xfrm>
            <a:off x="4809423" y="2142423"/>
            <a:ext cx="2573154" cy="2573154"/>
          </a:xfrm>
          <a:prstGeom prst="rect">
            <a:avLst/>
          </a:prstGeom>
        </p:spPr>
      </p:pic>
    </p:spTree>
    <p:extLst>
      <p:ext uri="{BB962C8B-B14F-4D97-AF65-F5344CB8AC3E}">
        <p14:creationId xmlns:p14="http://schemas.microsoft.com/office/powerpoint/2010/main" val="26786204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o placeholder - light grey">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1379EAB1-53F2-9942-AE47-F1A4B55C81E4}"/>
              </a:ext>
            </a:extLst>
          </p:cNvPr>
          <p:cNvPicPr>
            <a:picLocks noChangeAspect="1"/>
          </p:cNvPicPr>
          <p:nvPr userDrawn="1"/>
        </p:nvPicPr>
        <p:blipFill rotWithShape="1">
          <a:blip r:embed="rId2"/>
          <a:srcRect t="26912" b="33336"/>
          <a:stretch/>
        </p:blipFill>
        <p:spPr>
          <a:xfrm>
            <a:off x="0" y="0"/>
            <a:ext cx="12192000" cy="6858000"/>
          </a:xfrm>
          <a:prstGeom prst="rect">
            <a:avLst/>
          </a:prstGeom>
        </p:spPr>
      </p:pic>
      <p:sp>
        <p:nvSpPr>
          <p:cNvPr id="4" name="Footer Placeholder 4">
            <a:extLst>
              <a:ext uri="{FF2B5EF4-FFF2-40B4-BE49-F238E27FC236}">
                <a16:creationId xmlns:a16="http://schemas.microsoft.com/office/drawing/2014/main" id="{0D845337-3F70-A549-9A2E-89A71546F6DF}"/>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rgbClr val="636360"/>
                </a:solidFill>
                <a:latin typeface="+mn-lt"/>
              </a:defRPr>
            </a:lvl1pPr>
          </a:lstStyle>
          <a:p>
            <a:r>
              <a:rPr lang="en-AU" dirty="0"/>
              <a:t>Update the footer</a:t>
            </a:r>
            <a:endParaRPr lang="en-US" dirty="0"/>
          </a:p>
        </p:txBody>
      </p:sp>
      <p:pic>
        <p:nvPicPr>
          <p:cNvPr id="7" name="Picture 6">
            <a:extLst>
              <a:ext uri="{FF2B5EF4-FFF2-40B4-BE49-F238E27FC236}">
                <a16:creationId xmlns:a16="http://schemas.microsoft.com/office/drawing/2014/main" id="{8466F6C3-54C9-FD41-86EF-1FB22FC6AA88}"/>
              </a:ext>
            </a:extLst>
          </p:cNvPr>
          <p:cNvPicPr>
            <a:picLocks noChangeAspect="1"/>
          </p:cNvPicPr>
          <p:nvPr userDrawn="1"/>
        </p:nvPicPr>
        <p:blipFill>
          <a:blip r:embed="rId3"/>
          <a:stretch>
            <a:fillRect/>
          </a:stretch>
        </p:blipFill>
        <p:spPr>
          <a:xfrm>
            <a:off x="4763342" y="2142423"/>
            <a:ext cx="2573154" cy="2573154"/>
          </a:xfrm>
          <a:prstGeom prst="rect">
            <a:avLst/>
          </a:prstGeom>
        </p:spPr>
      </p:pic>
    </p:spTree>
    <p:extLst>
      <p:ext uri="{BB962C8B-B14F-4D97-AF65-F5344CB8AC3E}">
        <p14:creationId xmlns:p14="http://schemas.microsoft.com/office/powerpoint/2010/main" val="2466768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rve pattern and Chart #1">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60A1870F-3C2E-004D-BDED-A23AF19D5E8C}"/>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bg1"/>
                </a:solidFill>
                <a:latin typeface="+mn-lt"/>
              </a:defRPr>
            </a:lvl1pPr>
          </a:lstStyle>
          <a:p>
            <a:r>
              <a:rPr lang="en-AU"/>
              <a:t>Update the footer</a:t>
            </a:r>
            <a:endParaRPr lang="en-US" dirty="0"/>
          </a:p>
        </p:txBody>
      </p:sp>
      <p:pic>
        <p:nvPicPr>
          <p:cNvPr id="13" name="Picture 12">
            <a:extLst>
              <a:ext uri="{FF2B5EF4-FFF2-40B4-BE49-F238E27FC236}">
                <a16:creationId xmlns:a16="http://schemas.microsoft.com/office/drawing/2014/main" id="{647D7A19-F097-C645-AEA0-AC3A2B06690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4860000" cy="6876814"/>
          </a:xfrm>
          <a:prstGeom prst="rect">
            <a:avLst/>
          </a:prstGeom>
        </p:spPr>
      </p:pic>
      <p:sp>
        <p:nvSpPr>
          <p:cNvPr id="9" name="Title Placeholder 1">
            <a:extLst>
              <a:ext uri="{FF2B5EF4-FFF2-40B4-BE49-F238E27FC236}">
                <a16:creationId xmlns:a16="http://schemas.microsoft.com/office/drawing/2014/main" id="{66FACBAC-6DF6-D04E-AAA5-EB8DAF7139B4}"/>
              </a:ext>
            </a:extLst>
          </p:cNvPr>
          <p:cNvSpPr>
            <a:spLocks noGrp="1"/>
          </p:cNvSpPr>
          <p:nvPr>
            <p:ph type="title" hasCustomPrompt="1"/>
          </p:nvPr>
        </p:nvSpPr>
        <p:spPr>
          <a:xfrm>
            <a:off x="450000" y="467360"/>
            <a:ext cx="3361604" cy="5933939"/>
          </a:xfrm>
          <a:prstGeom prst="rect">
            <a:avLst/>
          </a:prstGeom>
        </p:spPr>
        <p:txBody>
          <a:bodyPr vert="horz" lIns="0" tIns="0" rIns="0" bIns="0" rtlCol="0" anchor="ctr" anchorCtr="0">
            <a:noAutofit/>
          </a:bodyPr>
          <a:lstStyle>
            <a:lvl1pPr>
              <a:defRPr>
                <a:solidFill>
                  <a:schemeClr val="bg1"/>
                </a:solidFill>
              </a:defRPr>
            </a:lvl1pPr>
          </a:lstStyle>
          <a:p>
            <a:r>
              <a:rPr lang="en-US" dirty="0"/>
              <a:t>Heading to go here</a:t>
            </a:r>
          </a:p>
        </p:txBody>
      </p:sp>
      <p:sp>
        <p:nvSpPr>
          <p:cNvPr id="8" name="Oval 7">
            <a:extLst>
              <a:ext uri="{FF2B5EF4-FFF2-40B4-BE49-F238E27FC236}">
                <a16:creationId xmlns:a16="http://schemas.microsoft.com/office/drawing/2014/main" id="{1AE7FA11-5E7D-3848-A14D-0476257EFE5A}"/>
              </a:ext>
            </a:extLst>
          </p:cNvPr>
          <p:cNvSpPr/>
          <p:nvPr userDrawn="1"/>
        </p:nvSpPr>
        <p:spPr>
          <a:xfrm rot="16200000">
            <a:off x="2144992" y="-656924"/>
            <a:ext cx="12076171" cy="81718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art Placeholder 5">
            <a:extLst>
              <a:ext uri="{FF2B5EF4-FFF2-40B4-BE49-F238E27FC236}">
                <a16:creationId xmlns:a16="http://schemas.microsoft.com/office/drawing/2014/main" id="{F57D5252-8D75-A641-9CA6-BC1E02153C23}"/>
              </a:ext>
            </a:extLst>
          </p:cNvPr>
          <p:cNvSpPr>
            <a:spLocks noGrp="1"/>
          </p:cNvSpPr>
          <p:nvPr>
            <p:ph type="chart" sz="quarter" idx="10"/>
          </p:nvPr>
        </p:nvSpPr>
        <p:spPr>
          <a:xfrm>
            <a:off x="5310000" y="467360"/>
            <a:ext cx="6431999" cy="5933939"/>
          </a:xfrm>
          <a:prstGeom prst="rect">
            <a:avLst/>
          </a:prstGeom>
        </p:spPr>
        <p:txBody>
          <a:bodyPr/>
          <a:lstStyle/>
          <a:p>
            <a:r>
              <a:rPr lang="en-GB"/>
              <a:t>Click icon to add chart</a:t>
            </a:r>
            <a:endParaRPr lang="en-US"/>
          </a:p>
        </p:txBody>
      </p:sp>
    </p:spTree>
    <p:extLst>
      <p:ext uri="{BB962C8B-B14F-4D97-AF65-F5344CB8AC3E}">
        <p14:creationId xmlns:p14="http://schemas.microsoft.com/office/powerpoint/2010/main" val="3705794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rve pattern and Chart #2">
    <p:spTree>
      <p:nvGrpSpPr>
        <p:cNvPr id="1" name=""/>
        <p:cNvGrpSpPr/>
        <p:nvPr/>
      </p:nvGrpSpPr>
      <p:grpSpPr>
        <a:xfrm>
          <a:off x="0" y="0"/>
          <a:ext cx="0" cy="0"/>
          <a:chOff x="0" y="0"/>
          <a:chExt cx="0" cy="0"/>
        </a:xfrm>
      </p:grpSpPr>
      <p:pic>
        <p:nvPicPr>
          <p:cNvPr id="7" name="Picture 6" descr="A picture containing ray, hall&#10;&#10;Description automatically generated">
            <a:extLst>
              <a:ext uri="{FF2B5EF4-FFF2-40B4-BE49-F238E27FC236}">
                <a16:creationId xmlns:a16="http://schemas.microsoft.com/office/drawing/2014/main" id="{15C1F40A-B6DE-EB4C-AAA5-4AD2703524B4}"/>
              </a:ext>
            </a:extLst>
          </p:cNvPr>
          <p:cNvPicPr>
            <a:picLocks noChangeAspect="1"/>
          </p:cNvPicPr>
          <p:nvPr userDrawn="1"/>
        </p:nvPicPr>
        <p:blipFill>
          <a:blip r:embed="rId2"/>
          <a:stretch>
            <a:fillRect/>
          </a:stretch>
        </p:blipFill>
        <p:spPr>
          <a:xfrm>
            <a:off x="0" y="0"/>
            <a:ext cx="4828032" cy="6858000"/>
          </a:xfrm>
          <a:prstGeom prst="rect">
            <a:avLst/>
          </a:prstGeom>
        </p:spPr>
      </p:pic>
      <p:sp>
        <p:nvSpPr>
          <p:cNvPr id="5" name="Footer Placeholder 4">
            <a:extLst>
              <a:ext uri="{FF2B5EF4-FFF2-40B4-BE49-F238E27FC236}">
                <a16:creationId xmlns:a16="http://schemas.microsoft.com/office/drawing/2014/main" id="{0037E944-5645-3041-A5F0-D35BE5BE5E38}"/>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bg1"/>
                </a:solidFill>
                <a:latin typeface="+mn-lt"/>
              </a:defRPr>
            </a:lvl1pPr>
          </a:lstStyle>
          <a:p>
            <a:r>
              <a:rPr lang="en-AU"/>
              <a:t>Update the footer</a:t>
            </a:r>
            <a:endParaRPr lang="en-US" dirty="0"/>
          </a:p>
        </p:txBody>
      </p:sp>
      <p:sp>
        <p:nvSpPr>
          <p:cNvPr id="12" name="Title Placeholder 1">
            <a:extLst>
              <a:ext uri="{FF2B5EF4-FFF2-40B4-BE49-F238E27FC236}">
                <a16:creationId xmlns:a16="http://schemas.microsoft.com/office/drawing/2014/main" id="{948F4EB9-34F6-C344-88AA-CAD7B3E9CF38}"/>
              </a:ext>
            </a:extLst>
          </p:cNvPr>
          <p:cNvSpPr>
            <a:spLocks noGrp="1"/>
          </p:cNvSpPr>
          <p:nvPr>
            <p:ph type="title" hasCustomPrompt="1"/>
          </p:nvPr>
        </p:nvSpPr>
        <p:spPr>
          <a:xfrm>
            <a:off x="450000" y="467360"/>
            <a:ext cx="3361604" cy="5933939"/>
          </a:xfrm>
          <a:prstGeom prst="rect">
            <a:avLst/>
          </a:prstGeom>
        </p:spPr>
        <p:txBody>
          <a:bodyPr vert="horz" lIns="0" tIns="0" rIns="0" bIns="0" rtlCol="0" anchor="ctr" anchorCtr="0">
            <a:noAutofit/>
          </a:bodyPr>
          <a:lstStyle>
            <a:lvl1pPr>
              <a:defRPr>
                <a:solidFill>
                  <a:schemeClr val="bg1"/>
                </a:solidFill>
              </a:defRPr>
            </a:lvl1pPr>
          </a:lstStyle>
          <a:p>
            <a:r>
              <a:rPr lang="en-US" dirty="0"/>
              <a:t>Heading to go here</a:t>
            </a:r>
          </a:p>
        </p:txBody>
      </p:sp>
      <p:sp>
        <p:nvSpPr>
          <p:cNvPr id="6" name="Chart Placeholder 5">
            <a:extLst>
              <a:ext uri="{FF2B5EF4-FFF2-40B4-BE49-F238E27FC236}">
                <a16:creationId xmlns:a16="http://schemas.microsoft.com/office/drawing/2014/main" id="{F57D5252-8D75-A641-9CA6-BC1E02153C23}"/>
              </a:ext>
            </a:extLst>
          </p:cNvPr>
          <p:cNvSpPr>
            <a:spLocks noGrp="1"/>
          </p:cNvSpPr>
          <p:nvPr>
            <p:ph type="chart" sz="quarter" idx="10"/>
          </p:nvPr>
        </p:nvSpPr>
        <p:spPr>
          <a:xfrm>
            <a:off x="5296704" y="467360"/>
            <a:ext cx="6445296" cy="5933939"/>
          </a:xfrm>
          <a:prstGeom prst="rect">
            <a:avLst/>
          </a:prstGeom>
        </p:spPr>
        <p:txBody>
          <a:bodyPr/>
          <a:lstStyle/>
          <a:p>
            <a:r>
              <a:rPr lang="en-GB"/>
              <a:t>Click icon to add chart</a:t>
            </a:r>
            <a:endParaRPr lang="en-US"/>
          </a:p>
        </p:txBody>
      </p:sp>
    </p:spTree>
    <p:extLst>
      <p:ext uri="{BB962C8B-B14F-4D97-AF65-F5344CB8AC3E}">
        <p14:creationId xmlns:p14="http://schemas.microsoft.com/office/powerpoint/2010/main" val="2215539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rve pattern and Chart #3">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17E32C2E-C255-5F48-B7A1-D7045002F358}"/>
              </a:ext>
            </a:extLst>
          </p:cNvPr>
          <p:cNvPicPr>
            <a:picLocks noChangeAspect="1"/>
          </p:cNvPicPr>
          <p:nvPr userDrawn="1"/>
        </p:nvPicPr>
        <p:blipFill>
          <a:blip r:embed="rId2"/>
          <a:stretch>
            <a:fillRect/>
          </a:stretch>
        </p:blipFill>
        <p:spPr>
          <a:xfrm>
            <a:off x="0" y="0"/>
            <a:ext cx="4828032" cy="6858000"/>
          </a:xfrm>
          <a:prstGeom prst="rect">
            <a:avLst/>
          </a:prstGeom>
        </p:spPr>
      </p:pic>
      <p:sp>
        <p:nvSpPr>
          <p:cNvPr id="5" name="Footer Placeholder 4">
            <a:extLst>
              <a:ext uri="{FF2B5EF4-FFF2-40B4-BE49-F238E27FC236}">
                <a16:creationId xmlns:a16="http://schemas.microsoft.com/office/drawing/2014/main" id="{0037E944-5645-3041-A5F0-D35BE5BE5E38}"/>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bg1"/>
                </a:solidFill>
                <a:latin typeface="+mn-lt"/>
              </a:defRPr>
            </a:lvl1pPr>
          </a:lstStyle>
          <a:p>
            <a:r>
              <a:rPr lang="en-AU"/>
              <a:t>Update the footer</a:t>
            </a:r>
            <a:endParaRPr lang="en-US" dirty="0"/>
          </a:p>
        </p:txBody>
      </p:sp>
      <p:sp>
        <p:nvSpPr>
          <p:cNvPr id="12" name="Title Placeholder 1">
            <a:extLst>
              <a:ext uri="{FF2B5EF4-FFF2-40B4-BE49-F238E27FC236}">
                <a16:creationId xmlns:a16="http://schemas.microsoft.com/office/drawing/2014/main" id="{948F4EB9-34F6-C344-88AA-CAD7B3E9CF38}"/>
              </a:ext>
            </a:extLst>
          </p:cNvPr>
          <p:cNvSpPr>
            <a:spLocks noGrp="1"/>
          </p:cNvSpPr>
          <p:nvPr>
            <p:ph type="title" hasCustomPrompt="1"/>
          </p:nvPr>
        </p:nvSpPr>
        <p:spPr>
          <a:xfrm>
            <a:off x="450000" y="467360"/>
            <a:ext cx="3361604" cy="5933939"/>
          </a:xfrm>
          <a:prstGeom prst="rect">
            <a:avLst/>
          </a:prstGeom>
        </p:spPr>
        <p:txBody>
          <a:bodyPr vert="horz" lIns="0" tIns="0" rIns="0" bIns="0" rtlCol="0" anchor="ctr" anchorCtr="0">
            <a:noAutofit/>
          </a:bodyPr>
          <a:lstStyle>
            <a:lvl1pPr>
              <a:defRPr>
                <a:solidFill>
                  <a:schemeClr val="bg1"/>
                </a:solidFill>
              </a:defRPr>
            </a:lvl1pPr>
          </a:lstStyle>
          <a:p>
            <a:r>
              <a:rPr lang="en-US" dirty="0"/>
              <a:t>Heading to go here</a:t>
            </a:r>
          </a:p>
        </p:txBody>
      </p:sp>
      <p:sp>
        <p:nvSpPr>
          <p:cNvPr id="6" name="Chart Placeholder 5">
            <a:extLst>
              <a:ext uri="{FF2B5EF4-FFF2-40B4-BE49-F238E27FC236}">
                <a16:creationId xmlns:a16="http://schemas.microsoft.com/office/drawing/2014/main" id="{F57D5252-8D75-A641-9CA6-BC1E02153C23}"/>
              </a:ext>
            </a:extLst>
          </p:cNvPr>
          <p:cNvSpPr>
            <a:spLocks noGrp="1"/>
          </p:cNvSpPr>
          <p:nvPr>
            <p:ph type="chart" sz="quarter" idx="10"/>
          </p:nvPr>
        </p:nvSpPr>
        <p:spPr>
          <a:xfrm>
            <a:off x="5296704" y="467360"/>
            <a:ext cx="6445296" cy="5933939"/>
          </a:xfrm>
          <a:prstGeom prst="rect">
            <a:avLst/>
          </a:prstGeom>
        </p:spPr>
        <p:txBody>
          <a:bodyPr/>
          <a:lstStyle/>
          <a:p>
            <a:r>
              <a:rPr lang="en-GB"/>
              <a:t>Click icon to add chart</a:t>
            </a:r>
            <a:endParaRPr lang="en-US"/>
          </a:p>
        </p:txBody>
      </p:sp>
    </p:spTree>
    <p:extLst>
      <p:ext uri="{BB962C8B-B14F-4D97-AF65-F5344CB8AC3E}">
        <p14:creationId xmlns:p14="http://schemas.microsoft.com/office/powerpoint/2010/main" val="792783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rve pattern and Chart #4">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93D0720F-7980-D540-9324-7CADF7708A4C}"/>
              </a:ext>
            </a:extLst>
          </p:cNvPr>
          <p:cNvPicPr>
            <a:picLocks noChangeAspect="1"/>
          </p:cNvPicPr>
          <p:nvPr userDrawn="1"/>
        </p:nvPicPr>
        <p:blipFill>
          <a:blip r:embed="rId2"/>
          <a:stretch>
            <a:fillRect/>
          </a:stretch>
        </p:blipFill>
        <p:spPr>
          <a:xfrm>
            <a:off x="0" y="0"/>
            <a:ext cx="4826000" cy="6858000"/>
          </a:xfrm>
          <a:prstGeom prst="rect">
            <a:avLst/>
          </a:prstGeom>
        </p:spPr>
      </p:pic>
      <p:sp>
        <p:nvSpPr>
          <p:cNvPr id="5" name="Footer Placeholder 4">
            <a:extLst>
              <a:ext uri="{FF2B5EF4-FFF2-40B4-BE49-F238E27FC236}">
                <a16:creationId xmlns:a16="http://schemas.microsoft.com/office/drawing/2014/main" id="{0037E944-5645-3041-A5F0-D35BE5BE5E38}"/>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rgbClr val="636360"/>
                </a:solidFill>
                <a:latin typeface="+mn-lt"/>
              </a:defRPr>
            </a:lvl1pPr>
          </a:lstStyle>
          <a:p>
            <a:r>
              <a:rPr lang="en-AU"/>
              <a:t>Update the footer</a:t>
            </a:r>
            <a:endParaRPr lang="en-US" dirty="0"/>
          </a:p>
        </p:txBody>
      </p:sp>
      <p:sp>
        <p:nvSpPr>
          <p:cNvPr id="12" name="Title Placeholder 1">
            <a:extLst>
              <a:ext uri="{FF2B5EF4-FFF2-40B4-BE49-F238E27FC236}">
                <a16:creationId xmlns:a16="http://schemas.microsoft.com/office/drawing/2014/main" id="{948F4EB9-34F6-C344-88AA-CAD7B3E9CF38}"/>
              </a:ext>
            </a:extLst>
          </p:cNvPr>
          <p:cNvSpPr>
            <a:spLocks noGrp="1"/>
          </p:cNvSpPr>
          <p:nvPr>
            <p:ph type="title" hasCustomPrompt="1"/>
          </p:nvPr>
        </p:nvSpPr>
        <p:spPr>
          <a:xfrm>
            <a:off x="450000" y="467360"/>
            <a:ext cx="3361604" cy="5933939"/>
          </a:xfrm>
          <a:prstGeom prst="rect">
            <a:avLst/>
          </a:prstGeom>
        </p:spPr>
        <p:txBody>
          <a:bodyPr vert="horz" lIns="0" tIns="0" rIns="0" bIns="0" rtlCol="0" anchor="ctr" anchorCtr="0">
            <a:noAutofit/>
          </a:bodyPr>
          <a:lstStyle>
            <a:lvl1pPr>
              <a:defRPr>
                <a:solidFill>
                  <a:srgbClr val="2D2D2D"/>
                </a:solidFill>
              </a:defRPr>
            </a:lvl1pPr>
          </a:lstStyle>
          <a:p>
            <a:r>
              <a:rPr lang="en-US" dirty="0"/>
              <a:t>Heading to go here</a:t>
            </a:r>
          </a:p>
        </p:txBody>
      </p:sp>
      <p:sp>
        <p:nvSpPr>
          <p:cNvPr id="6" name="Chart Placeholder 5">
            <a:extLst>
              <a:ext uri="{FF2B5EF4-FFF2-40B4-BE49-F238E27FC236}">
                <a16:creationId xmlns:a16="http://schemas.microsoft.com/office/drawing/2014/main" id="{F57D5252-8D75-A641-9CA6-BC1E02153C23}"/>
              </a:ext>
            </a:extLst>
          </p:cNvPr>
          <p:cNvSpPr>
            <a:spLocks noGrp="1"/>
          </p:cNvSpPr>
          <p:nvPr>
            <p:ph type="chart" sz="quarter" idx="10"/>
          </p:nvPr>
        </p:nvSpPr>
        <p:spPr>
          <a:xfrm>
            <a:off x="5296704" y="467360"/>
            <a:ext cx="6445296" cy="5933939"/>
          </a:xfrm>
          <a:prstGeom prst="rect">
            <a:avLst/>
          </a:prstGeom>
        </p:spPr>
        <p:txBody>
          <a:bodyPr/>
          <a:lstStyle/>
          <a:p>
            <a:r>
              <a:rPr lang="en-GB"/>
              <a:t>Click icon to add chart</a:t>
            </a:r>
            <a:endParaRPr lang="en-US"/>
          </a:p>
        </p:txBody>
      </p:sp>
    </p:spTree>
    <p:extLst>
      <p:ext uri="{BB962C8B-B14F-4D97-AF65-F5344CB8AC3E}">
        <p14:creationId xmlns:p14="http://schemas.microsoft.com/office/powerpoint/2010/main" val="545046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hart #1">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F13218D4-57C0-0C46-9F1B-255BF40503B4}"/>
              </a:ext>
            </a:extLst>
          </p:cNvPr>
          <p:cNvSpPr>
            <a:spLocks noGrp="1"/>
          </p:cNvSpPr>
          <p:nvPr>
            <p:ph type="chart" sz="quarter" idx="10"/>
          </p:nvPr>
        </p:nvSpPr>
        <p:spPr>
          <a:xfrm>
            <a:off x="446061" y="1076241"/>
            <a:ext cx="11199839" cy="5000878"/>
          </a:xfrm>
          <a:prstGeom prst="rect">
            <a:avLst/>
          </a:prstGeom>
        </p:spPr>
        <p:txBody>
          <a:bodyPr/>
          <a:lstStyle/>
          <a:p>
            <a:r>
              <a:rPr lang="en-GB"/>
              <a:t>Click icon to add chart</a:t>
            </a:r>
            <a:endParaRPr lang="en-US" dirty="0"/>
          </a:p>
        </p:txBody>
      </p:sp>
      <p:sp>
        <p:nvSpPr>
          <p:cNvPr id="7" name="Title Placeholder 1">
            <a:extLst>
              <a:ext uri="{FF2B5EF4-FFF2-40B4-BE49-F238E27FC236}">
                <a16:creationId xmlns:a16="http://schemas.microsoft.com/office/drawing/2014/main" id="{B4F1C6CE-7767-BD4F-BCC9-B4FC9466ED12}"/>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a:lvl1pPr>
          </a:lstStyle>
          <a:p>
            <a:r>
              <a:rPr lang="en-US" dirty="0"/>
              <a:t>Heading to go here</a:t>
            </a:r>
          </a:p>
        </p:txBody>
      </p:sp>
      <p:sp>
        <p:nvSpPr>
          <p:cNvPr id="4" name="Footer Placeholder 4">
            <a:extLst>
              <a:ext uri="{FF2B5EF4-FFF2-40B4-BE49-F238E27FC236}">
                <a16:creationId xmlns:a16="http://schemas.microsoft.com/office/drawing/2014/main" id="{32A2057B-C1F6-8F44-9458-97F5D39AD4EC}"/>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tx1">
                    <a:tint val="75000"/>
                  </a:schemeClr>
                </a:solidFill>
                <a:latin typeface="+mn-lt"/>
              </a:defRPr>
            </a:lvl1pPr>
          </a:lstStyle>
          <a:p>
            <a:r>
              <a:rPr lang="en-AU"/>
              <a:t>Update the footer</a:t>
            </a:r>
            <a:endParaRPr lang="en-US" dirty="0"/>
          </a:p>
        </p:txBody>
      </p:sp>
    </p:spTree>
    <p:extLst>
      <p:ext uri="{BB962C8B-B14F-4D97-AF65-F5344CB8AC3E}">
        <p14:creationId xmlns:p14="http://schemas.microsoft.com/office/powerpoint/2010/main" val="2155798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rve pattern + image placeholder 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300D2B-415D-BA42-A94E-3E7056B81EE6}"/>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bg1"/>
                </a:solidFill>
                <a:latin typeface="+mn-lt"/>
              </a:defRPr>
            </a:lvl1pPr>
          </a:lstStyle>
          <a:p>
            <a:r>
              <a:rPr lang="en-AU"/>
              <a:t>Update the footer</a:t>
            </a:r>
            <a:endParaRPr lang="en-US" dirty="0"/>
          </a:p>
        </p:txBody>
      </p:sp>
      <p:pic>
        <p:nvPicPr>
          <p:cNvPr id="8" name="Picture 7">
            <a:extLst>
              <a:ext uri="{FF2B5EF4-FFF2-40B4-BE49-F238E27FC236}">
                <a16:creationId xmlns:a16="http://schemas.microsoft.com/office/drawing/2014/main" id="{9F1A0483-A7A0-4046-9BAD-359531C37C9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flipV="1">
            <a:off x="0" y="-1"/>
            <a:ext cx="4860000" cy="6858001"/>
          </a:xfrm>
          <a:prstGeom prst="rect">
            <a:avLst/>
          </a:prstGeom>
        </p:spPr>
      </p:pic>
      <p:sp>
        <p:nvSpPr>
          <p:cNvPr id="11" name="Picture Placeholder 3">
            <a:extLst>
              <a:ext uri="{FF2B5EF4-FFF2-40B4-BE49-F238E27FC236}">
                <a16:creationId xmlns:a16="http://schemas.microsoft.com/office/drawing/2014/main" id="{A88BB84A-8A58-DB4E-B410-7B4585744904}"/>
              </a:ext>
            </a:extLst>
          </p:cNvPr>
          <p:cNvSpPr>
            <a:spLocks noGrp="1"/>
          </p:cNvSpPr>
          <p:nvPr>
            <p:ph type="pic" sz="quarter" idx="10"/>
          </p:nvPr>
        </p:nvSpPr>
        <p:spPr>
          <a:xfrm>
            <a:off x="4860000" y="0"/>
            <a:ext cx="7332000" cy="6858000"/>
          </a:xfrm>
          <a:prstGeom prst="rect">
            <a:avLst/>
          </a:prstGeom>
        </p:spPr>
        <p:txBody>
          <a:bodyPr/>
          <a:lstStyle/>
          <a:p>
            <a:r>
              <a:rPr lang="en-GB"/>
              <a:t>Click icon to add picture</a:t>
            </a:r>
            <a:endParaRPr lang="en-US"/>
          </a:p>
        </p:txBody>
      </p:sp>
      <p:sp>
        <p:nvSpPr>
          <p:cNvPr id="9" name="Title Placeholder 1">
            <a:extLst>
              <a:ext uri="{FF2B5EF4-FFF2-40B4-BE49-F238E27FC236}">
                <a16:creationId xmlns:a16="http://schemas.microsoft.com/office/drawing/2014/main" id="{1CF8B674-A7DA-3441-911A-0BB25597D644}"/>
              </a:ext>
            </a:extLst>
          </p:cNvPr>
          <p:cNvSpPr>
            <a:spLocks noGrp="1"/>
          </p:cNvSpPr>
          <p:nvPr>
            <p:ph type="title" hasCustomPrompt="1"/>
          </p:nvPr>
        </p:nvSpPr>
        <p:spPr>
          <a:xfrm>
            <a:off x="449999" y="467360"/>
            <a:ext cx="3765865" cy="5933939"/>
          </a:xfrm>
          <a:prstGeom prst="rect">
            <a:avLst/>
          </a:prstGeom>
        </p:spPr>
        <p:txBody>
          <a:bodyPr vert="horz" lIns="0" tIns="0" rIns="0" bIns="0" rtlCol="0" anchor="ctr" anchorCtr="0">
            <a:noAutofit/>
          </a:bodyPr>
          <a:lstStyle>
            <a:lvl1pPr>
              <a:defRPr>
                <a:solidFill>
                  <a:schemeClr val="bg1"/>
                </a:solidFill>
              </a:defRPr>
            </a:lvl1pPr>
          </a:lstStyle>
          <a:p>
            <a:r>
              <a:rPr lang="en-US" dirty="0"/>
              <a:t>Heading to go here</a:t>
            </a:r>
          </a:p>
        </p:txBody>
      </p:sp>
    </p:spTree>
    <p:extLst>
      <p:ext uri="{BB962C8B-B14F-4D97-AF65-F5344CB8AC3E}">
        <p14:creationId xmlns:p14="http://schemas.microsoft.com/office/powerpoint/2010/main" val="40734490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rve pattern + image placeholder 2">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F2483CB-79DC-9A47-B434-3261863398F2}"/>
              </a:ext>
            </a:extLst>
          </p:cNvPr>
          <p:cNvPicPr>
            <a:picLocks noChangeAspect="1"/>
          </p:cNvPicPr>
          <p:nvPr userDrawn="1"/>
        </p:nvPicPr>
        <p:blipFill rotWithShape="1">
          <a:blip r:embed="rId2"/>
          <a:srcRect l="20348" r="29735"/>
          <a:stretch/>
        </p:blipFill>
        <p:spPr>
          <a:xfrm>
            <a:off x="16052" y="-2"/>
            <a:ext cx="4843948" cy="6858000"/>
          </a:xfrm>
          <a:prstGeom prst="rect">
            <a:avLst/>
          </a:prstGeom>
        </p:spPr>
      </p:pic>
      <p:sp>
        <p:nvSpPr>
          <p:cNvPr id="5" name="Footer Placeholder 4">
            <a:extLst>
              <a:ext uri="{FF2B5EF4-FFF2-40B4-BE49-F238E27FC236}">
                <a16:creationId xmlns:a16="http://schemas.microsoft.com/office/drawing/2014/main" id="{CA300D2B-415D-BA42-A94E-3E7056B81EE6}"/>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bg1"/>
                </a:solidFill>
                <a:latin typeface="+mn-lt"/>
              </a:defRPr>
            </a:lvl1pPr>
          </a:lstStyle>
          <a:p>
            <a:r>
              <a:rPr lang="en-AU"/>
              <a:t>Update the footer</a:t>
            </a:r>
            <a:endParaRPr lang="en-US" dirty="0"/>
          </a:p>
        </p:txBody>
      </p:sp>
      <p:sp>
        <p:nvSpPr>
          <p:cNvPr id="11" name="Picture Placeholder 3">
            <a:extLst>
              <a:ext uri="{FF2B5EF4-FFF2-40B4-BE49-F238E27FC236}">
                <a16:creationId xmlns:a16="http://schemas.microsoft.com/office/drawing/2014/main" id="{A88BB84A-8A58-DB4E-B410-7B4585744904}"/>
              </a:ext>
            </a:extLst>
          </p:cNvPr>
          <p:cNvSpPr>
            <a:spLocks noGrp="1"/>
          </p:cNvSpPr>
          <p:nvPr>
            <p:ph type="pic" sz="quarter" idx="10"/>
          </p:nvPr>
        </p:nvSpPr>
        <p:spPr>
          <a:xfrm>
            <a:off x="4860000" y="0"/>
            <a:ext cx="7332000" cy="6858000"/>
          </a:xfrm>
          <a:prstGeom prst="rect">
            <a:avLst/>
          </a:prstGeom>
        </p:spPr>
        <p:txBody>
          <a:bodyPr/>
          <a:lstStyle/>
          <a:p>
            <a:r>
              <a:rPr lang="en-GB"/>
              <a:t>Click icon to add picture</a:t>
            </a:r>
            <a:endParaRPr lang="en-US"/>
          </a:p>
        </p:txBody>
      </p:sp>
      <p:sp>
        <p:nvSpPr>
          <p:cNvPr id="9" name="Title Placeholder 1">
            <a:extLst>
              <a:ext uri="{FF2B5EF4-FFF2-40B4-BE49-F238E27FC236}">
                <a16:creationId xmlns:a16="http://schemas.microsoft.com/office/drawing/2014/main" id="{1CF8B674-A7DA-3441-911A-0BB25597D644}"/>
              </a:ext>
            </a:extLst>
          </p:cNvPr>
          <p:cNvSpPr>
            <a:spLocks noGrp="1"/>
          </p:cNvSpPr>
          <p:nvPr>
            <p:ph type="title" hasCustomPrompt="1"/>
          </p:nvPr>
        </p:nvSpPr>
        <p:spPr>
          <a:xfrm>
            <a:off x="449999" y="467360"/>
            <a:ext cx="3765865" cy="5933939"/>
          </a:xfrm>
          <a:prstGeom prst="rect">
            <a:avLst/>
          </a:prstGeom>
        </p:spPr>
        <p:txBody>
          <a:bodyPr vert="horz" lIns="0" tIns="0" rIns="0" bIns="0" rtlCol="0" anchor="ctr" anchorCtr="0">
            <a:noAutofit/>
          </a:bodyPr>
          <a:lstStyle>
            <a:lvl1pPr>
              <a:defRPr>
                <a:solidFill>
                  <a:schemeClr val="bg1"/>
                </a:solidFill>
              </a:defRPr>
            </a:lvl1pPr>
          </a:lstStyle>
          <a:p>
            <a:r>
              <a:rPr lang="en-US" dirty="0"/>
              <a:t>Heading to go here</a:t>
            </a:r>
          </a:p>
        </p:txBody>
      </p:sp>
    </p:spTree>
    <p:extLst>
      <p:ext uri="{BB962C8B-B14F-4D97-AF65-F5344CB8AC3E}">
        <p14:creationId xmlns:p14="http://schemas.microsoft.com/office/powerpoint/2010/main" val="17257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tyle 2 - insert image + whisper curve lime + logo">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26119CB-87E0-A545-ADE4-3B4C10051494}"/>
              </a:ext>
            </a:extLst>
          </p:cNvPr>
          <p:cNvSpPr>
            <a:spLocks noGrp="1"/>
          </p:cNvSpPr>
          <p:nvPr>
            <p:ph type="pic" idx="1"/>
          </p:nvPr>
        </p:nvSpPr>
        <p:spPr>
          <a:xfrm>
            <a:off x="0" y="0"/>
            <a:ext cx="121920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Content Placeholder 2">
            <a:extLst>
              <a:ext uri="{FF2B5EF4-FFF2-40B4-BE49-F238E27FC236}">
                <a16:creationId xmlns:a16="http://schemas.microsoft.com/office/drawing/2014/main" id="{C3C463F5-5B61-2D41-8EBB-EFD9002A5059}"/>
              </a:ext>
            </a:extLst>
          </p:cNvPr>
          <p:cNvSpPr>
            <a:spLocks noGrp="1"/>
          </p:cNvSpPr>
          <p:nvPr>
            <p:ph idx="11" hasCustomPrompt="1"/>
          </p:nvPr>
        </p:nvSpPr>
        <p:spPr>
          <a:xfrm>
            <a:off x="450000" y="3060000"/>
            <a:ext cx="4821247" cy="686092"/>
          </a:xfrm>
          <a:prstGeom prst="rect">
            <a:avLst/>
          </a:prstGeom>
        </p:spPr>
        <p:txBody>
          <a:bodyPr lIns="0" tIns="0" rIns="0" bIns="0">
            <a:noAutofit/>
          </a:bodyPr>
          <a:lstStyle>
            <a:lvl1pPr marL="0" indent="0">
              <a:lnSpc>
                <a:spcPts val="2900"/>
              </a:lnSpc>
              <a:spcBef>
                <a:spcPts val="0"/>
              </a:spcBef>
              <a:buNone/>
              <a:defRPr sz="2400" b="0" i="0">
                <a:solidFill>
                  <a:srgbClr val="2D2D2D"/>
                </a:solidFill>
                <a:latin typeface="Specsavers" panose="020B0504030201040103" pitchFamily="34" charset="77"/>
              </a:defRPr>
            </a:lvl1pPr>
          </a:lstStyle>
          <a:p>
            <a:pPr lvl="0"/>
            <a:r>
              <a:rPr lang="en-US" dirty="0"/>
              <a:t>Subheading</a:t>
            </a:r>
          </a:p>
        </p:txBody>
      </p:sp>
      <p:sp>
        <p:nvSpPr>
          <p:cNvPr id="13" name="Title 7">
            <a:extLst>
              <a:ext uri="{FF2B5EF4-FFF2-40B4-BE49-F238E27FC236}">
                <a16:creationId xmlns:a16="http://schemas.microsoft.com/office/drawing/2014/main" id="{B3B5BD7F-62D6-5244-9AB2-22C506E7D151}"/>
              </a:ext>
            </a:extLst>
          </p:cNvPr>
          <p:cNvSpPr>
            <a:spLocks noGrp="1"/>
          </p:cNvSpPr>
          <p:nvPr>
            <p:ph type="title" hasCustomPrompt="1"/>
          </p:nvPr>
        </p:nvSpPr>
        <p:spPr>
          <a:xfrm>
            <a:off x="450000" y="2160000"/>
            <a:ext cx="11183272" cy="686092"/>
          </a:xfrm>
          <a:prstGeom prst="rect">
            <a:avLst/>
          </a:prstGeom>
        </p:spPr>
        <p:txBody>
          <a:bodyPr lIns="0" tIns="0" rIns="0" bIns="0"/>
          <a:lstStyle>
            <a:lvl1pPr>
              <a:lnSpc>
                <a:spcPts val="5700"/>
              </a:lnSpc>
              <a:defRPr sz="5400" b="0" i="0">
                <a:solidFill>
                  <a:srgbClr val="2D2D2D"/>
                </a:solidFill>
                <a:latin typeface="Specsavers Medium" panose="020B0504030201040103" pitchFamily="34" charset="77"/>
              </a:defRPr>
            </a:lvl1pPr>
          </a:lstStyle>
          <a:p>
            <a:r>
              <a:rPr lang="en-US" dirty="0"/>
              <a:t>Heading goes here</a:t>
            </a:r>
          </a:p>
        </p:txBody>
      </p:sp>
      <p:sp>
        <p:nvSpPr>
          <p:cNvPr id="14" name="Footer Placeholder 4">
            <a:extLst>
              <a:ext uri="{FF2B5EF4-FFF2-40B4-BE49-F238E27FC236}">
                <a16:creationId xmlns:a16="http://schemas.microsoft.com/office/drawing/2014/main" id="{3FD31B63-6F2A-F842-8A24-BE44EA109186}"/>
              </a:ext>
            </a:extLst>
          </p:cNvPr>
          <p:cNvSpPr>
            <a:spLocks noGrp="1"/>
          </p:cNvSpPr>
          <p:nvPr>
            <p:ph type="ftr" sz="quarter" idx="3"/>
          </p:nvPr>
        </p:nvSpPr>
        <p:spPr>
          <a:xfrm>
            <a:off x="450000" y="6306329"/>
            <a:ext cx="9212160" cy="244824"/>
          </a:xfrm>
          <a:prstGeom prst="rect">
            <a:avLst/>
          </a:prstGeom>
        </p:spPr>
        <p:txBody>
          <a:bodyPr vert="horz" lIns="0" tIns="0" rIns="0" bIns="0" rtlCol="0" anchor="ctr"/>
          <a:lstStyle>
            <a:lvl1pPr algn="l">
              <a:defRPr sz="1100" b="0" i="0">
                <a:solidFill>
                  <a:srgbClr val="636360"/>
                </a:solidFill>
                <a:latin typeface="Specsavers" panose="020B0504030201040103" pitchFamily="34" charset="77"/>
              </a:defRPr>
            </a:lvl1pPr>
          </a:lstStyle>
          <a:p>
            <a:r>
              <a:rPr lang="en-AU"/>
              <a:t>Update the footer</a:t>
            </a:r>
            <a:endParaRPr lang="en-US" dirty="0"/>
          </a:p>
        </p:txBody>
      </p:sp>
      <p:sp>
        <p:nvSpPr>
          <p:cNvPr id="15" name="Text Placeholder 3">
            <a:extLst>
              <a:ext uri="{FF2B5EF4-FFF2-40B4-BE49-F238E27FC236}">
                <a16:creationId xmlns:a16="http://schemas.microsoft.com/office/drawing/2014/main" id="{D79F74C6-FE82-F648-90E3-95B9C4A67F53}"/>
              </a:ext>
            </a:extLst>
          </p:cNvPr>
          <p:cNvSpPr>
            <a:spLocks noGrp="1"/>
          </p:cNvSpPr>
          <p:nvPr>
            <p:ph type="body" sz="quarter" idx="13" hasCustomPrompt="1"/>
          </p:nvPr>
        </p:nvSpPr>
        <p:spPr>
          <a:xfrm>
            <a:off x="7019925" y="5096381"/>
            <a:ext cx="10498138" cy="7077121"/>
          </a:xfrm>
          <a:prstGeom prst="rect">
            <a:avLst/>
          </a:prstGeom>
          <a:blipFill>
            <a:blip r:embed="rId2"/>
            <a:stretch>
              <a:fillRect/>
            </a:stretch>
          </a:blipFill>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a:t> </a:t>
            </a:r>
          </a:p>
        </p:txBody>
      </p:sp>
      <p:sp>
        <p:nvSpPr>
          <p:cNvPr id="16" name="Text Placeholder 24">
            <a:extLst>
              <a:ext uri="{FF2B5EF4-FFF2-40B4-BE49-F238E27FC236}">
                <a16:creationId xmlns:a16="http://schemas.microsoft.com/office/drawing/2014/main" id="{3A403DF4-D220-A248-A229-99D3FB56B174}"/>
              </a:ext>
            </a:extLst>
          </p:cNvPr>
          <p:cNvSpPr>
            <a:spLocks noGrp="1"/>
          </p:cNvSpPr>
          <p:nvPr>
            <p:ph type="body" sz="quarter" idx="12" hasCustomPrompt="1"/>
          </p:nvPr>
        </p:nvSpPr>
        <p:spPr>
          <a:xfrm>
            <a:off x="10004425" y="5753100"/>
            <a:ext cx="1660525" cy="798053"/>
          </a:xfrm>
          <a:prstGeom prst="rect">
            <a:avLst/>
          </a:prstGeom>
          <a:blipFill dpi="0" rotWithShape="1">
            <a:blip r:embed="rId3"/>
            <a:srcRect/>
            <a:stretch>
              <a:fillRect/>
            </a:stretch>
          </a:blipFill>
        </p:spPr>
        <p:txBody>
          <a:bodyPr>
            <a:noAutofit/>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a:t> </a:t>
            </a:r>
          </a:p>
        </p:txBody>
      </p:sp>
    </p:spTree>
    <p:extLst>
      <p:ext uri="{BB962C8B-B14F-4D97-AF65-F5344CB8AC3E}">
        <p14:creationId xmlns:p14="http://schemas.microsoft.com/office/powerpoint/2010/main" val="2405377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rve pattern + image placeholder 3">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6C59A27A-1582-2643-A280-60B0D30FD003}"/>
              </a:ext>
            </a:extLst>
          </p:cNvPr>
          <p:cNvPicPr>
            <a:picLocks noChangeAspect="1"/>
          </p:cNvPicPr>
          <p:nvPr userDrawn="1"/>
        </p:nvPicPr>
        <p:blipFill>
          <a:blip r:embed="rId2"/>
          <a:stretch>
            <a:fillRect/>
          </a:stretch>
        </p:blipFill>
        <p:spPr>
          <a:xfrm>
            <a:off x="0" y="0"/>
            <a:ext cx="4848421" cy="6858000"/>
          </a:xfrm>
          <a:prstGeom prst="rect">
            <a:avLst/>
          </a:prstGeom>
        </p:spPr>
      </p:pic>
      <p:sp>
        <p:nvSpPr>
          <p:cNvPr id="5" name="Footer Placeholder 4">
            <a:extLst>
              <a:ext uri="{FF2B5EF4-FFF2-40B4-BE49-F238E27FC236}">
                <a16:creationId xmlns:a16="http://schemas.microsoft.com/office/drawing/2014/main" id="{CA300D2B-415D-BA42-A94E-3E7056B81EE6}"/>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bg1"/>
                </a:solidFill>
                <a:latin typeface="+mn-lt"/>
              </a:defRPr>
            </a:lvl1pPr>
          </a:lstStyle>
          <a:p>
            <a:r>
              <a:rPr lang="en-AU"/>
              <a:t>Update the footer</a:t>
            </a:r>
            <a:endParaRPr lang="en-US" dirty="0"/>
          </a:p>
        </p:txBody>
      </p:sp>
      <p:sp>
        <p:nvSpPr>
          <p:cNvPr id="11" name="Picture Placeholder 3">
            <a:extLst>
              <a:ext uri="{FF2B5EF4-FFF2-40B4-BE49-F238E27FC236}">
                <a16:creationId xmlns:a16="http://schemas.microsoft.com/office/drawing/2014/main" id="{A88BB84A-8A58-DB4E-B410-7B4585744904}"/>
              </a:ext>
            </a:extLst>
          </p:cNvPr>
          <p:cNvSpPr>
            <a:spLocks noGrp="1"/>
          </p:cNvSpPr>
          <p:nvPr>
            <p:ph type="pic" sz="quarter" idx="10"/>
          </p:nvPr>
        </p:nvSpPr>
        <p:spPr>
          <a:xfrm>
            <a:off x="4860000" y="0"/>
            <a:ext cx="7332000" cy="6858000"/>
          </a:xfrm>
          <a:prstGeom prst="rect">
            <a:avLst/>
          </a:prstGeom>
        </p:spPr>
        <p:txBody>
          <a:bodyPr/>
          <a:lstStyle/>
          <a:p>
            <a:r>
              <a:rPr lang="en-GB"/>
              <a:t>Click icon to add picture</a:t>
            </a:r>
            <a:endParaRPr lang="en-US"/>
          </a:p>
        </p:txBody>
      </p:sp>
      <p:sp>
        <p:nvSpPr>
          <p:cNvPr id="9" name="Title Placeholder 1">
            <a:extLst>
              <a:ext uri="{FF2B5EF4-FFF2-40B4-BE49-F238E27FC236}">
                <a16:creationId xmlns:a16="http://schemas.microsoft.com/office/drawing/2014/main" id="{1CF8B674-A7DA-3441-911A-0BB25597D644}"/>
              </a:ext>
            </a:extLst>
          </p:cNvPr>
          <p:cNvSpPr>
            <a:spLocks noGrp="1"/>
          </p:cNvSpPr>
          <p:nvPr>
            <p:ph type="title" hasCustomPrompt="1"/>
          </p:nvPr>
        </p:nvSpPr>
        <p:spPr>
          <a:xfrm>
            <a:off x="449999" y="467360"/>
            <a:ext cx="3765865" cy="5933939"/>
          </a:xfrm>
          <a:prstGeom prst="rect">
            <a:avLst/>
          </a:prstGeom>
        </p:spPr>
        <p:txBody>
          <a:bodyPr vert="horz" lIns="0" tIns="0" rIns="0" bIns="0" rtlCol="0" anchor="ctr" anchorCtr="0">
            <a:noAutofit/>
          </a:bodyPr>
          <a:lstStyle>
            <a:lvl1pPr>
              <a:defRPr>
                <a:solidFill>
                  <a:schemeClr val="bg1"/>
                </a:solidFill>
              </a:defRPr>
            </a:lvl1pPr>
          </a:lstStyle>
          <a:p>
            <a:r>
              <a:rPr lang="en-US" dirty="0"/>
              <a:t>Heading to go here</a:t>
            </a:r>
          </a:p>
        </p:txBody>
      </p:sp>
    </p:spTree>
    <p:extLst>
      <p:ext uri="{BB962C8B-B14F-4D97-AF65-F5344CB8AC3E}">
        <p14:creationId xmlns:p14="http://schemas.microsoft.com/office/powerpoint/2010/main" val="1547031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rve pattern + image placeholder 4">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A855100-DF0B-E640-90F3-74FB2B408225}"/>
              </a:ext>
            </a:extLst>
          </p:cNvPr>
          <p:cNvPicPr>
            <a:picLocks noChangeAspect="1"/>
          </p:cNvPicPr>
          <p:nvPr userDrawn="1"/>
        </p:nvPicPr>
        <p:blipFill>
          <a:blip r:embed="rId2"/>
          <a:stretch>
            <a:fillRect/>
          </a:stretch>
        </p:blipFill>
        <p:spPr>
          <a:xfrm>
            <a:off x="1717" y="0"/>
            <a:ext cx="4846704" cy="6858000"/>
          </a:xfrm>
          <a:prstGeom prst="rect">
            <a:avLst/>
          </a:prstGeom>
        </p:spPr>
      </p:pic>
      <p:sp>
        <p:nvSpPr>
          <p:cNvPr id="5" name="Footer Placeholder 4">
            <a:extLst>
              <a:ext uri="{FF2B5EF4-FFF2-40B4-BE49-F238E27FC236}">
                <a16:creationId xmlns:a16="http://schemas.microsoft.com/office/drawing/2014/main" id="{CA300D2B-415D-BA42-A94E-3E7056B81EE6}"/>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rgbClr val="636360"/>
                </a:solidFill>
                <a:latin typeface="+mn-lt"/>
              </a:defRPr>
            </a:lvl1pPr>
          </a:lstStyle>
          <a:p>
            <a:r>
              <a:rPr lang="en-AU" dirty="0"/>
              <a:t>Update the footer</a:t>
            </a:r>
            <a:endParaRPr lang="en-US" dirty="0"/>
          </a:p>
        </p:txBody>
      </p:sp>
      <p:sp>
        <p:nvSpPr>
          <p:cNvPr id="11" name="Picture Placeholder 3">
            <a:extLst>
              <a:ext uri="{FF2B5EF4-FFF2-40B4-BE49-F238E27FC236}">
                <a16:creationId xmlns:a16="http://schemas.microsoft.com/office/drawing/2014/main" id="{A88BB84A-8A58-DB4E-B410-7B4585744904}"/>
              </a:ext>
            </a:extLst>
          </p:cNvPr>
          <p:cNvSpPr>
            <a:spLocks noGrp="1"/>
          </p:cNvSpPr>
          <p:nvPr>
            <p:ph type="pic" sz="quarter" idx="10"/>
          </p:nvPr>
        </p:nvSpPr>
        <p:spPr>
          <a:xfrm>
            <a:off x="4860000" y="0"/>
            <a:ext cx="7332000" cy="6858000"/>
          </a:xfrm>
          <a:prstGeom prst="rect">
            <a:avLst/>
          </a:prstGeom>
        </p:spPr>
        <p:txBody>
          <a:bodyPr/>
          <a:lstStyle/>
          <a:p>
            <a:r>
              <a:rPr lang="en-GB"/>
              <a:t>Click icon to add picture</a:t>
            </a:r>
            <a:endParaRPr lang="en-US"/>
          </a:p>
        </p:txBody>
      </p:sp>
      <p:sp>
        <p:nvSpPr>
          <p:cNvPr id="9" name="Title Placeholder 1">
            <a:extLst>
              <a:ext uri="{FF2B5EF4-FFF2-40B4-BE49-F238E27FC236}">
                <a16:creationId xmlns:a16="http://schemas.microsoft.com/office/drawing/2014/main" id="{1CF8B674-A7DA-3441-911A-0BB25597D644}"/>
              </a:ext>
            </a:extLst>
          </p:cNvPr>
          <p:cNvSpPr>
            <a:spLocks noGrp="1"/>
          </p:cNvSpPr>
          <p:nvPr>
            <p:ph type="title" hasCustomPrompt="1"/>
          </p:nvPr>
        </p:nvSpPr>
        <p:spPr>
          <a:xfrm>
            <a:off x="449999" y="467360"/>
            <a:ext cx="3765865" cy="5933939"/>
          </a:xfrm>
          <a:prstGeom prst="rect">
            <a:avLst/>
          </a:prstGeom>
        </p:spPr>
        <p:txBody>
          <a:bodyPr vert="horz" lIns="0" tIns="0" rIns="0" bIns="0" rtlCol="0" anchor="ctr" anchorCtr="0">
            <a:noAutofit/>
          </a:bodyPr>
          <a:lstStyle>
            <a:lvl1pPr>
              <a:defRPr>
                <a:solidFill>
                  <a:srgbClr val="2D2D2D"/>
                </a:solidFill>
              </a:defRPr>
            </a:lvl1pPr>
          </a:lstStyle>
          <a:p>
            <a:r>
              <a:rPr lang="en-US" dirty="0"/>
              <a:t>Heading to go here</a:t>
            </a:r>
          </a:p>
        </p:txBody>
      </p:sp>
    </p:spTree>
    <p:extLst>
      <p:ext uri="{BB962C8B-B14F-4D97-AF65-F5344CB8AC3E}">
        <p14:creationId xmlns:p14="http://schemas.microsoft.com/office/powerpoint/2010/main" val="17837741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 example 1 - green">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CBE550ED-9CA4-BD41-8005-708C30EDEE55}"/>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bg1"/>
                </a:solidFill>
                <a:latin typeface="+mn-lt"/>
              </a:defRPr>
            </a:lvl1pPr>
          </a:lstStyle>
          <a:p>
            <a:r>
              <a:rPr lang="en-AU"/>
              <a:t>Update the footer</a:t>
            </a:r>
            <a:endParaRPr lang="en-US" dirty="0"/>
          </a:p>
        </p:txBody>
      </p:sp>
      <p:pic>
        <p:nvPicPr>
          <p:cNvPr id="4" name="Picture 3">
            <a:extLst>
              <a:ext uri="{FF2B5EF4-FFF2-40B4-BE49-F238E27FC236}">
                <a16:creationId xmlns:a16="http://schemas.microsoft.com/office/drawing/2014/main" id="{D9B5E425-A57B-5D4E-BF79-1D30B85020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4852467" cy="6858000"/>
          </a:xfrm>
          <a:prstGeom prst="rect">
            <a:avLst/>
          </a:prstGeom>
        </p:spPr>
      </p:pic>
      <p:sp>
        <p:nvSpPr>
          <p:cNvPr id="9" name="Title Placeholder 1">
            <a:extLst>
              <a:ext uri="{FF2B5EF4-FFF2-40B4-BE49-F238E27FC236}">
                <a16:creationId xmlns:a16="http://schemas.microsoft.com/office/drawing/2014/main" id="{0EF2142B-1F49-3C42-94F9-91439BD2FD2B}"/>
              </a:ext>
            </a:extLst>
          </p:cNvPr>
          <p:cNvSpPr>
            <a:spLocks noGrp="1"/>
          </p:cNvSpPr>
          <p:nvPr>
            <p:ph type="title" hasCustomPrompt="1"/>
          </p:nvPr>
        </p:nvSpPr>
        <p:spPr>
          <a:xfrm>
            <a:off x="450000" y="467360"/>
            <a:ext cx="3361604" cy="5933939"/>
          </a:xfrm>
          <a:prstGeom prst="rect">
            <a:avLst/>
          </a:prstGeom>
        </p:spPr>
        <p:txBody>
          <a:bodyPr vert="horz" lIns="0" tIns="0" rIns="0" bIns="0" rtlCol="0" anchor="ctr" anchorCtr="0">
            <a:noAutofit/>
          </a:bodyPr>
          <a:lstStyle>
            <a:lvl1pPr>
              <a:defRPr>
                <a:solidFill>
                  <a:schemeClr val="bg1"/>
                </a:solidFill>
              </a:defRPr>
            </a:lvl1pPr>
          </a:lstStyle>
          <a:p>
            <a:r>
              <a:rPr lang="en-US" dirty="0"/>
              <a:t>Heading to go here</a:t>
            </a:r>
          </a:p>
        </p:txBody>
      </p:sp>
      <p:sp>
        <p:nvSpPr>
          <p:cNvPr id="8" name="Oval 7">
            <a:extLst>
              <a:ext uri="{FF2B5EF4-FFF2-40B4-BE49-F238E27FC236}">
                <a16:creationId xmlns:a16="http://schemas.microsoft.com/office/drawing/2014/main" id="{E163BFF2-00C4-7140-A798-F3BF14FD7437}"/>
              </a:ext>
            </a:extLst>
          </p:cNvPr>
          <p:cNvSpPr/>
          <p:nvPr userDrawn="1"/>
        </p:nvSpPr>
        <p:spPr>
          <a:xfrm rot="16200000">
            <a:off x="2144992" y="-656924"/>
            <a:ext cx="12076171" cy="81718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EB40471-64DC-344C-AD6B-3810F45A153D}"/>
              </a:ext>
            </a:extLst>
          </p:cNvPr>
          <p:cNvSpPr>
            <a:spLocks noGrp="1"/>
          </p:cNvSpPr>
          <p:nvPr>
            <p:ph type="body" sz="quarter" idx="10"/>
          </p:nvPr>
        </p:nvSpPr>
        <p:spPr>
          <a:xfrm>
            <a:off x="5302467" y="467359"/>
            <a:ext cx="6439533" cy="5933939"/>
          </a:xfrm>
          <a:prstGeom prst="rect">
            <a:avLst/>
          </a:prstGeom>
        </p:spPr>
        <p:txBody>
          <a:bodyPr tIns="0" bIns="0" anchor="ctr"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998780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 example 1 - navy">
    <p:spTree>
      <p:nvGrpSpPr>
        <p:cNvPr id="1" name=""/>
        <p:cNvGrpSpPr/>
        <p:nvPr/>
      </p:nvGrpSpPr>
      <p:grpSpPr>
        <a:xfrm>
          <a:off x="0" y="0"/>
          <a:ext cx="0" cy="0"/>
          <a:chOff x="0" y="0"/>
          <a:chExt cx="0" cy="0"/>
        </a:xfrm>
      </p:grpSpPr>
      <p:pic>
        <p:nvPicPr>
          <p:cNvPr id="3" name="Picture 2" descr="A picture containing ray, hall&#10;&#10;Description automatically generated">
            <a:extLst>
              <a:ext uri="{FF2B5EF4-FFF2-40B4-BE49-F238E27FC236}">
                <a16:creationId xmlns:a16="http://schemas.microsoft.com/office/drawing/2014/main" id="{E95BF30C-FE8E-5A44-9FDB-3020FA643E1D}"/>
              </a:ext>
            </a:extLst>
          </p:cNvPr>
          <p:cNvPicPr>
            <a:picLocks noChangeAspect="1"/>
          </p:cNvPicPr>
          <p:nvPr userDrawn="1"/>
        </p:nvPicPr>
        <p:blipFill>
          <a:blip r:embed="rId2"/>
          <a:stretch>
            <a:fillRect/>
          </a:stretch>
        </p:blipFill>
        <p:spPr>
          <a:xfrm>
            <a:off x="0" y="0"/>
            <a:ext cx="4828032" cy="6858000"/>
          </a:xfrm>
          <a:prstGeom prst="rect">
            <a:avLst/>
          </a:prstGeom>
        </p:spPr>
      </p:pic>
      <p:sp>
        <p:nvSpPr>
          <p:cNvPr id="7" name="Footer Placeholder 4">
            <a:extLst>
              <a:ext uri="{FF2B5EF4-FFF2-40B4-BE49-F238E27FC236}">
                <a16:creationId xmlns:a16="http://schemas.microsoft.com/office/drawing/2014/main" id="{4CFDF7AA-DF92-7E4F-BA0A-1B58643558AA}"/>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bg1"/>
                </a:solidFill>
                <a:latin typeface="+mn-lt"/>
              </a:defRPr>
            </a:lvl1pPr>
          </a:lstStyle>
          <a:p>
            <a:r>
              <a:rPr lang="en-AU"/>
              <a:t>Update the footer</a:t>
            </a:r>
            <a:endParaRPr lang="en-US" dirty="0"/>
          </a:p>
        </p:txBody>
      </p:sp>
      <p:sp>
        <p:nvSpPr>
          <p:cNvPr id="10" name="Title Placeholder 1">
            <a:extLst>
              <a:ext uri="{FF2B5EF4-FFF2-40B4-BE49-F238E27FC236}">
                <a16:creationId xmlns:a16="http://schemas.microsoft.com/office/drawing/2014/main" id="{2E81EE99-5E1C-7B4D-8200-469518BCDCBA}"/>
              </a:ext>
            </a:extLst>
          </p:cNvPr>
          <p:cNvSpPr>
            <a:spLocks noGrp="1"/>
          </p:cNvSpPr>
          <p:nvPr>
            <p:ph type="title" hasCustomPrompt="1"/>
          </p:nvPr>
        </p:nvSpPr>
        <p:spPr>
          <a:xfrm>
            <a:off x="450000" y="467360"/>
            <a:ext cx="3361604" cy="5933939"/>
          </a:xfrm>
          <a:prstGeom prst="rect">
            <a:avLst/>
          </a:prstGeom>
        </p:spPr>
        <p:txBody>
          <a:bodyPr vert="horz" lIns="0" tIns="0" rIns="0" bIns="0" rtlCol="0" anchor="ctr" anchorCtr="0">
            <a:noAutofit/>
          </a:bodyPr>
          <a:lstStyle>
            <a:lvl1pPr>
              <a:defRPr>
                <a:solidFill>
                  <a:schemeClr val="bg1"/>
                </a:solidFill>
              </a:defRPr>
            </a:lvl1pPr>
          </a:lstStyle>
          <a:p>
            <a:r>
              <a:rPr lang="en-US" dirty="0"/>
              <a:t>Heading to go here</a:t>
            </a:r>
          </a:p>
        </p:txBody>
      </p:sp>
      <p:sp>
        <p:nvSpPr>
          <p:cNvPr id="6" name="Oval 5">
            <a:extLst>
              <a:ext uri="{FF2B5EF4-FFF2-40B4-BE49-F238E27FC236}">
                <a16:creationId xmlns:a16="http://schemas.microsoft.com/office/drawing/2014/main" id="{BC3C00A8-72E3-424A-8C00-D1B2494C3EB9}"/>
              </a:ext>
            </a:extLst>
          </p:cNvPr>
          <p:cNvSpPr/>
          <p:nvPr userDrawn="1"/>
        </p:nvSpPr>
        <p:spPr>
          <a:xfrm rot="16200000">
            <a:off x="2144992" y="-656924"/>
            <a:ext cx="12076171" cy="81718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a:extLst>
              <a:ext uri="{FF2B5EF4-FFF2-40B4-BE49-F238E27FC236}">
                <a16:creationId xmlns:a16="http://schemas.microsoft.com/office/drawing/2014/main" id="{0FB34A22-5318-9A4F-B29B-9FFDB786011C}"/>
              </a:ext>
            </a:extLst>
          </p:cNvPr>
          <p:cNvSpPr>
            <a:spLocks noGrp="1"/>
          </p:cNvSpPr>
          <p:nvPr>
            <p:ph type="body" sz="quarter" idx="10"/>
          </p:nvPr>
        </p:nvSpPr>
        <p:spPr>
          <a:xfrm>
            <a:off x="5302467" y="467359"/>
            <a:ext cx="6439533" cy="5933939"/>
          </a:xfrm>
          <a:prstGeom prst="rect">
            <a:avLst/>
          </a:prstGeom>
        </p:spPr>
        <p:txBody>
          <a:bodyPr tIns="0" bIns="0" anchor="ctr"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483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example 1 - min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D698F01-C35F-4741-8C1B-4B9F65445CCD}"/>
              </a:ext>
            </a:extLst>
          </p:cNvPr>
          <p:cNvPicPr>
            <a:picLocks noChangeAspect="1"/>
          </p:cNvPicPr>
          <p:nvPr userDrawn="1"/>
        </p:nvPicPr>
        <p:blipFill>
          <a:blip r:embed="rId2"/>
          <a:stretch>
            <a:fillRect/>
          </a:stretch>
        </p:blipFill>
        <p:spPr>
          <a:xfrm>
            <a:off x="0" y="0"/>
            <a:ext cx="4828032" cy="6858000"/>
          </a:xfrm>
          <a:prstGeom prst="rect">
            <a:avLst/>
          </a:prstGeom>
        </p:spPr>
      </p:pic>
      <p:sp>
        <p:nvSpPr>
          <p:cNvPr id="7" name="Footer Placeholder 4">
            <a:extLst>
              <a:ext uri="{FF2B5EF4-FFF2-40B4-BE49-F238E27FC236}">
                <a16:creationId xmlns:a16="http://schemas.microsoft.com/office/drawing/2014/main" id="{4CFDF7AA-DF92-7E4F-BA0A-1B58643558AA}"/>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bg1"/>
                </a:solidFill>
                <a:latin typeface="+mn-lt"/>
              </a:defRPr>
            </a:lvl1pPr>
          </a:lstStyle>
          <a:p>
            <a:r>
              <a:rPr lang="en-AU"/>
              <a:t>Update the footer</a:t>
            </a:r>
            <a:endParaRPr lang="en-US" dirty="0"/>
          </a:p>
        </p:txBody>
      </p:sp>
      <p:sp>
        <p:nvSpPr>
          <p:cNvPr id="10" name="Title Placeholder 1">
            <a:extLst>
              <a:ext uri="{FF2B5EF4-FFF2-40B4-BE49-F238E27FC236}">
                <a16:creationId xmlns:a16="http://schemas.microsoft.com/office/drawing/2014/main" id="{2E81EE99-5E1C-7B4D-8200-469518BCDCBA}"/>
              </a:ext>
            </a:extLst>
          </p:cNvPr>
          <p:cNvSpPr>
            <a:spLocks noGrp="1"/>
          </p:cNvSpPr>
          <p:nvPr>
            <p:ph type="title" hasCustomPrompt="1"/>
          </p:nvPr>
        </p:nvSpPr>
        <p:spPr>
          <a:xfrm>
            <a:off x="450000" y="467360"/>
            <a:ext cx="3361604" cy="5933939"/>
          </a:xfrm>
          <a:prstGeom prst="rect">
            <a:avLst/>
          </a:prstGeom>
        </p:spPr>
        <p:txBody>
          <a:bodyPr vert="horz" lIns="0" tIns="0" rIns="0" bIns="0" rtlCol="0" anchor="ctr" anchorCtr="0">
            <a:noAutofit/>
          </a:bodyPr>
          <a:lstStyle>
            <a:lvl1pPr>
              <a:defRPr>
                <a:solidFill>
                  <a:schemeClr val="bg1"/>
                </a:solidFill>
              </a:defRPr>
            </a:lvl1pPr>
          </a:lstStyle>
          <a:p>
            <a:r>
              <a:rPr lang="en-US" dirty="0"/>
              <a:t>Heading to go here</a:t>
            </a:r>
          </a:p>
        </p:txBody>
      </p:sp>
      <p:sp>
        <p:nvSpPr>
          <p:cNvPr id="6" name="Oval 5">
            <a:extLst>
              <a:ext uri="{FF2B5EF4-FFF2-40B4-BE49-F238E27FC236}">
                <a16:creationId xmlns:a16="http://schemas.microsoft.com/office/drawing/2014/main" id="{BC3C00A8-72E3-424A-8C00-D1B2494C3EB9}"/>
              </a:ext>
            </a:extLst>
          </p:cNvPr>
          <p:cNvSpPr/>
          <p:nvPr userDrawn="1"/>
        </p:nvSpPr>
        <p:spPr>
          <a:xfrm rot="16200000">
            <a:off x="2144992" y="-656924"/>
            <a:ext cx="12076171" cy="81718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a:extLst>
              <a:ext uri="{FF2B5EF4-FFF2-40B4-BE49-F238E27FC236}">
                <a16:creationId xmlns:a16="http://schemas.microsoft.com/office/drawing/2014/main" id="{0FB34A22-5318-9A4F-B29B-9FFDB786011C}"/>
              </a:ext>
            </a:extLst>
          </p:cNvPr>
          <p:cNvSpPr>
            <a:spLocks noGrp="1"/>
          </p:cNvSpPr>
          <p:nvPr>
            <p:ph type="body" sz="quarter" idx="10"/>
          </p:nvPr>
        </p:nvSpPr>
        <p:spPr>
          <a:xfrm>
            <a:off x="5302467" y="467359"/>
            <a:ext cx="6439533" cy="5933939"/>
          </a:xfrm>
          <a:prstGeom prst="rect">
            <a:avLst/>
          </a:prstGeom>
        </p:spPr>
        <p:txBody>
          <a:bodyPr tIns="0" bIns="0" anchor="ctr"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44120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example 1 - light grey">
    <p:spTree>
      <p:nvGrpSpPr>
        <p:cNvPr id="1" name=""/>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95305373-8818-154A-94F9-DBDED00901CA}"/>
              </a:ext>
            </a:extLst>
          </p:cNvPr>
          <p:cNvPicPr>
            <a:picLocks noChangeAspect="1"/>
          </p:cNvPicPr>
          <p:nvPr userDrawn="1"/>
        </p:nvPicPr>
        <p:blipFill>
          <a:blip r:embed="rId2"/>
          <a:stretch>
            <a:fillRect/>
          </a:stretch>
        </p:blipFill>
        <p:spPr>
          <a:xfrm>
            <a:off x="0" y="0"/>
            <a:ext cx="4826000" cy="6858000"/>
          </a:xfrm>
          <a:prstGeom prst="rect">
            <a:avLst/>
          </a:prstGeom>
        </p:spPr>
      </p:pic>
      <p:sp>
        <p:nvSpPr>
          <p:cNvPr id="7" name="Footer Placeholder 4">
            <a:extLst>
              <a:ext uri="{FF2B5EF4-FFF2-40B4-BE49-F238E27FC236}">
                <a16:creationId xmlns:a16="http://schemas.microsoft.com/office/drawing/2014/main" id="{4CFDF7AA-DF92-7E4F-BA0A-1B58643558AA}"/>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rgbClr val="636360"/>
                </a:solidFill>
                <a:latin typeface="+mn-lt"/>
              </a:defRPr>
            </a:lvl1pPr>
          </a:lstStyle>
          <a:p>
            <a:r>
              <a:rPr lang="en-AU" dirty="0"/>
              <a:t>Update the footer</a:t>
            </a:r>
            <a:endParaRPr lang="en-US" dirty="0"/>
          </a:p>
        </p:txBody>
      </p:sp>
      <p:sp>
        <p:nvSpPr>
          <p:cNvPr id="10" name="Title Placeholder 1">
            <a:extLst>
              <a:ext uri="{FF2B5EF4-FFF2-40B4-BE49-F238E27FC236}">
                <a16:creationId xmlns:a16="http://schemas.microsoft.com/office/drawing/2014/main" id="{2E81EE99-5E1C-7B4D-8200-469518BCDCBA}"/>
              </a:ext>
            </a:extLst>
          </p:cNvPr>
          <p:cNvSpPr>
            <a:spLocks noGrp="1"/>
          </p:cNvSpPr>
          <p:nvPr>
            <p:ph type="title" hasCustomPrompt="1"/>
          </p:nvPr>
        </p:nvSpPr>
        <p:spPr>
          <a:xfrm>
            <a:off x="450000" y="467360"/>
            <a:ext cx="3361604" cy="5933939"/>
          </a:xfrm>
          <a:prstGeom prst="rect">
            <a:avLst/>
          </a:prstGeom>
        </p:spPr>
        <p:txBody>
          <a:bodyPr vert="horz" lIns="0" tIns="0" rIns="0" bIns="0" rtlCol="0" anchor="ctr" anchorCtr="0">
            <a:noAutofit/>
          </a:bodyPr>
          <a:lstStyle>
            <a:lvl1pPr>
              <a:defRPr>
                <a:solidFill>
                  <a:srgbClr val="2D2D2D"/>
                </a:solidFill>
              </a:defRPr>
            </a:lvl1pPr>
          </a:lstStyle>
          <a:p>
            <a:r>
              <a:rPr lang="en-US" dirty="0"/>
              <a:t>Heading to go here</a:t>
            </a:r>
          </a:p>
        </p:txBody>
      </p:sp>
      <p:sp>
        <p:nvSpPr>
          <p:cNvPr id="6" name="Oval 5">
            <a:extLst>
              <a:ext uri="{FF2B5EF4-FFF2-40B4-BE49-F238E27FC236}">
                <a16:creationId xmlns:a16="http://schemas.microsoft.com/office/drawing/2014/main" id="{BC3C00A8-72E3-424A-8C00-D1B2494C3EB9}"/>
              </a:ext>
            </a:extLst>
          </p:cNvPr>
          <p:cNvSpPr/>
          <p:nvPr userDrawn="1"/>
        </p:nvSpPr>
        <p:spPr>
          <a:xfrm rot="16200000">
            <a:off x="2144992" y="-656924"/>
            <a:ext cx="12076171" cy="81718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a:extLst>
              <a:ext uri="{FF2B5EF4-FFF2-40B4-BE49-F238E27FC236}">
                <a16:creationId xmlns:a16="http://schemas.microsoft.com/office/drawing/2014/main" id="{0FB34A22-5318-9A4F-B29B-9FFDB786011C}"/>
              </a:ext>
            </a:extLst>
          </p:cNvPr>
          <p:cNvSpPr>
            <a:spLocks noGrp="1"/>
          </p:cNvSpPr>
          <p:nvPr>
            <p:ph type="body" sz="quarter" idx="10"/>
          </p:nvPr>
        </p:nvSpPr>
        <p:spPr>
          <a:xfrm>
            <a:off x="5302467" y="467359"/>
            <a:ext cx="6439533" cy="5933939"/>
          </a:xfrm>
          <a:prstGeom prst="rect">
            <a:avLst/>
          </a:prstGeom>
        </p:spPr>
        <p:txBody>
          <a:bodyPr tIns="0" bIns="0" anchor="ctr"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836532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4F1C6CE-7767-BD4F-BCC9-B4FC9466ED12}"/>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a:lvl1pPr>
          </a:lstStyle>
          <a:p>
            <a:r>
              <a:rPr lang="en-US" dirty="0"/>
              <a:t>Heading to go here</a:t>
            </a:r>
          </a:p>
        </p:txBody>
      </p:sp>
      <p:sp>
        <p:nvSpPr>
          <p:cNvPr id="4" name="Footer Placeholder 4">
            <a:extLst>
              <a:ext uri="{FF2B5EF4-FFF2-40B4-BE49-F238E27FC236}">
                <a16:creationId xmlns:a16="http://schemas.microsoft.com/office/drawing/2014/main" id="{32A2057B-C1F6-8F44-9458-97F5D39AD4EC}"/>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tx1">
                    <a:tint val="75000"/>
                  </a:schemeClr>
                </a:solidFill>
                <a:latin typeface="+mn-lt"/>
              </a:defRPr>
            </a:lvl1pPr>
          </a:lstStyle>
          <a:p>
            <a:r>
              <a:rPr lang="en-AU"/>
              <a:t>Update the footer</a:t>
            </a:r>
            <a:endParaRPr lang="en-US" dirty="0"/>
          </a:p>
        </p:txBody>
      </p:sp>
      <p:sp>
        <p:nvSpPr>
          <p:cNvPr id="9" name="Table Placeholder 8">
            <a:extLst>
              <a:ext uri="{FF2B5EF4-FFF2-40B4-BE49-F238E27FC236}">
                <a16:creationId xmlns:a16="http://schemas.microsoft.com/office/drawing/2014/main" id="{BE799E10-F8CF-CF42-9B35-83157AD39234}"/>
              </a:ext>
            </a:extLst>
          </p:cNvPr>
          <p:cNvSpPr>
            <a:spLocks noGrp="1"/>
          </p:cNvSpPr>
          <p:nvPr>
            <p:ph type="tbl" sz="quarter" idx="14"/>
          </p:nvPr>
        </p:nvSpPr>
        <p:spPr>
          <a:xfrm>
            <a:off x="449263" y="1079500"/>
            <a:ext cx="11199812" cy="4878388"/>
          </a:xfrm>
          <a:prstGeom prst="rect">
            <a:avLst/>
          </a:prstGeom>
        </p:spPr>
        <p:txBody>
          <a:bodyPr/>
          <a:lstStyle/>
          <a:p>
            <a:endParaRPr lang="en-US"/>
          </a:p>
        </p:txBody>
      </p:sp>
    </p:spTree>
    <p:extLst>
      <p:ext uri="{BB962C8B-B14F-4D97-AF65-F5344CB8AC3E}">
        <p14:creationId xmlns:p14="http://schemas.microsoft.com/office/powerpoint/2010/main" val="3259983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table_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4F1C6CE-7767-BD4F-BCC9-B4FC9466ED12}"/>
              </a:ext>
            </a:extLst>
          </p:cNvPr>
          <p:cNvSpPr>
            <a:spLocks noGrp="1"/>
          </p:cNvSpPr>
          <p:nvPr>
            <p:ph type="title" hasCustomPrompt="1"/>
          </p:nvPr>
        </p:nvSpPr>
        <p:spPr>
          <a:xfrm>
            <a:off x="450000" y="450000"/>
            <a:ext cx="11199839" cy="384325"/>
          </a:xfrm>
          <a:prstGeom prst="rect">
            <a:avLst/>
          </a:prstGeom>
        </p:spPr>
        <p:txBody>
          <a:bodyPr vert="horz" lIns="0" tIns="0" rIns="0" bIns="0" rtlCol="0" anchor="ctr">
            <a:noAutofit/>
          </a:bodyPr>
          <a:lstStyle>
            <a:lvl1pPr>
              <a:defRPr/>
            </a:lvl1pPr>
          </a:lstStyle>
          <a:p>
            <a:r>
              <a:rPr lang="en-US" dirty="0"/>
              <a:t>Heading to go here</a:t>
            </a:r>
          </a:p>
        </p:txBody>
      </p:sp>
      <p:sp>
        <p:nvSpPr>
          <p:cNvPr id="4" name="Footer Placeholder 4">
            <a:extLst>
              <a:ext uri="{FF2B5EF4-FFF2-40B4-BE49-F238E27FC236}">
                <a16:creationId xmlns:a16="http://schemas.microsoft.com/office/drawing/2014/main" id="{32A2057B-C1F6-8F44-9458-97F5D39AD4EC}"/>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tx1">
                    <a:tint val="75000"/>
                  </a:schemeClr>
                </a:solidFill>
                <a:latin typeface="+mn-lt"/>
              </a:defRPr>
            </a:lvl1pPr>
          </a:lstStyle>
          <a:p>
            <a:r>
              <a:rPr lang="en-AU"/>
              <a:t>Update the footer</a:t>
            </a:r>
            <a:endParaRPr lang="en-US" dirty="0"/>
          </a:p>
        </p:txBody>
      </p:sp>
      <p:sp>
        <p:nvSpPr>
          <p:cNvPr id="5" name="Content Placeholder 25">
            <a:extLst>
              <a:ext uri="{FF2B5EF4-FFF2-40B4-BE49-F238E27FC236}">
                <a16:creationId xmlns:a16="http://schemas.microsoft.com/office/drawing/2014/main" id="{86C6555A-669E-0E47-9246-5511EF92B581}"/>
              </a:ext>
            </a:extLst>
          </p:cNvPr>
          <p:cNvSpPr>
            <a:spLocks noGrp="1"/>
          </p:cNvSpPr>
          <p:nvPr>
            <p:ph sz="quarter" idx="12"/>
          </p:nvPr>
        </p:nvSpPr>
        <p:spPr>
          <a:xfrm>
            <a:off x="450000" y="1080000"/>
            <a:ext cx="11199812" cy="48780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875111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ull out quotes_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11E8BB-E833-E94D-9FA3-043CC7649E29}"/>
              </a:ext>
            </a:extLst>
          </p:cNvPr>
          <p:cNvSpPr/>
          <p:nvPr userDrawn="1"/>
        </p:nvSpPr>
        <p:spPr>
          <a:xfrm>
            <a:off x="0" y="0"/>
            <a:ext cx="12192000" cy="6858000"/>
          </a:xfrm>
          <a:prstGeom prst="rect">
            <a:avLst/>
          </a:prstGeom>
          <a:solidFill>
            <a:srgbClr val="CC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3EB8546B-E64F-4C47-869B-4C291DEC248D}"/>
              </a:ext>
            </a:extLst>
          </p:cNvPr>
          <p:cNvSpPr>
            <a:spLocks noGrp="1"/>
          </p:cNvSpPr>
          <p:nvPr>
            <p:ph type="title" hasCustomPrompt="1"/>
          </p:nvPr>
        </p:nvSpPr>
        <p:spPr>
          <a:xfrm>
            <a:off x="3060639" y="462030"/>
            <a:ext cx="6070722" cy="5933939"/>
          </a:xfrm>
          <a:prstGeom prst="rect">
            <a:avLst/>
          </a:prstGeom>
        </p:spPr>
        <p:txBody>
          <a:bodyPr vert="horz" lIns="0" tIns="0" rIns="0" bIns="0" rtlCol="0" anchor="ctr" anchorCtr="0">
            <a:noAutofit/>
          </a:bodyPr>
          <a:lstStyle>
            <a:lvl1pPr>
              <a:lnSpc>
                <a:spcPts val="6400"/>
              </a:lnSpc>
              <a:defRPr sz="7500" b="1" i="0">
                <a:solidFill>
                  <a:srgbClr val="016C42"/>
                </a:solidFill>
                <a:latin typeface="Specsavers" panose="020B0504030201040103" pitchFamily="34" charset="77"/>
              </a:defRPr>
            </a:lvl1pPr>
          </a:lstStyle>
          <a:p>
            <a:r>
              <a:rPr lang="en-US" dirty="0"/>
              <a:t>Heading to go here</a:t>
            </a:r>
          </a:p>
        </p:txBody>
      </p:sp>
    </p:spTree>
    <p:extLst>
      <p:ext uri="{BB962C8B-B14F-4D97-AF65-F5344CB8AC3E}">
        <p14:creationId xmlns:p14="http://schemas.microsoft.com/office/powerpoint/2010/main" val="2138064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ull out quotes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11E8BB-E833-E94D-9FA3-043CC7649E29}"/>
              </a:ext>
            </a:extLst>
          </p:cNvPr>
          <p:cNvSpPr/>
          <p:nvPr userDrawn="1"/>
        </p:nvSpPr>
        <p:spPr>
          <a:xfrm>
            <a:off x="0" y="0"/>
            <a:ext cx="12192000" cy="6858000"/>
          </a:xfrm>
          <a:prstGeom prst="rect">
            <a:avLst/>
          </a:prstGeom>
          <a:solidFill>
            <a:srgbClr val="46B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3EB8546B-E64F-4C47-869B-4C291DEC248D}"/>
              </a:ext>
            </a:extLst>
          </p:cNvPr>
          <p:cNvSpPr>
            <a:spLocks noGrp="1"/>
          </p:cNvSpPr>
          <p:nvPr>
            <p:ph type="title" hasCustomPrompt="1"/>
          </p:nvPr>
        </p:nvSpPr>
        <p:spPr>
          <a:xfrm>
            <a:off x="3060639" y="462030"/>
            <a:ext cx="6070722" cy="5933939"/>
          </a:xfrm>
          <a:prstGeom prst="rect">
            <a:avLst/>
          </a:prstGeom>
        </p:spPr>
        <p:txBody>
          <a:bodyPr vert="horz" lIns="0" tIns="0" rIns="0" bIns="0" rtlCol="0" anchor="ctr" anchorCtr="0">
            <a:noAutofit/>
          </a:bodyPr>
          <a:lstStyle>
            <a:lvl1pPr>
              <a:lnSpc>
                <a:spcPts val="6400"/>
              </a:lnSpc>
              <a:defRPr sz="7500" b="1" i="0">
                <a:solidFill>
                  <a:srgbClr val="FFFFFF"/>
                </a:solidFill>
                <a:latin typeface="Specsavers" panose="020B0504030201040103" pitchFamily="34" charset="77"/>
              </a:defRPr>
            </a:lvl1pPr>
          </a:lstStyle>
          <a:p>
            <a:r>
              <a:rPr lang="en-US" dirty="0"/>
              <a:t>Heading to go here</a:t>
            </a:r>
          </a:p>
        </p:txBody>
      </p:sp>
    </p:spTree>
    <p:extLst>
      <p:ext uri="{BB962C8B-B14F-4D97-AF65-F5344CB8AC3E}">
        <p14:creationId xmlns:p14="http://schemas.microsoft.com/office/powerpoint/2010/main" val="131153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tyle 2 - insert image + lime curve + logo">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7E50D05E-658C-F140-BFBA-D885CA320BE1}"/>
              </a:ext>
            </a:extLst>
          </p:cNvPr>
          <p:cNvSpPr>
            <a:spLocks noGrp="1"/>
          </p:cNvSpPr>
          <p:nvPr>
            <p:ph type="body" sz="quarter" idx="13" hasCustomPrompt="1"/>
          </p:nvPr>
        </p:nvSpPr>
        <p:spPr>
          <a:xfrm>
            <a:off x="7039038" y="5049558"/>
            <a:ext cx="10498138" cy="707712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a:t> </a:t>
            </a:r>
          </a:p>
        </p:txBody>
      </p:sp>
      <p:sp>
        <p:nvSpPr>
          <p:cNvPr id="8" name="Picture Placeholder 7">
            <a:extLst>
              <a:ext uri="{FF2B5EF4-FFF2-40B4-BE49-F238E27FC236}">
                <a16:creationId xmlns:a16="http://schemas.microsoft.com/office/drawing/2014/main" id="{E1EF4B80-A002-5F4F-9C76-69FEA9D94995}"/>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097682 h 6858000"/>
              <a:gd name="connsiteX3" fmla="*/ 11998137 w 12192000"/>
              <a:gd name="connsiteY3" fmla="*/ 5100987 h 6858000"/>
              <a:gd name="connsiteX4" fmla="*/ 7915633 w 12192000"/>
              <a:gd name="connsiteY4" fmla="*/ 6656500 h 6858000"/>
              <a:gd name="connsiteX5" fmla="*/ 7734045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5097682"/>
                </a:lnTo>
                <a:lnTo>
                  <a:pt x="11998137" y="5100987"/>
                </a:lnTo>
                <a:cubicBezTo>
                  <a:pt x="10298276" y="5159074"/>
                  <a:pt x="8811766" y="5762300"/>
                  <a:pt x="7915633" y="6656500"/>
                </a:cubicBezTo>
                <a:lnTo>
                  <a:pt x="7734045"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Content Placeholder 2">
            <a:extLst>
              <a:ext uri="{FF2B5EF4-FFF2-40B4-BE49-F238E27FC236}">
                <a16:creationId xmlns:a16="http://schemas.microsoft.com/office/drawing/2014/main" id="{C3C463F5-5B61-2D41-8EBB-EFD9002A5059}"/>
              </a:ext>
            </a:extLst>
          </p:cNvPr>
          <p:cNvSpPr>
            <a:spLocks noGrp="1"/>
          </p:cNvSpPr>
          <p:nvPr>
            <p:ph idx="11" hasCustomPrompt="1"/>
          </p:nvPr>
        </p:nvSpPr>
        <p:spPr>
          <a:xfrm>
            <a:off x="449999" y="3060000"/>
            <a:ext cx="4794353" cy="686092"/>
          </a:xfrm>
          <a:prstGeom prst="rect">
            <a:avLst/>
          </a:prstGeom>
        </p:spPr>
        <p:txBody>
          <a:bodyPr lIns="0" tIns="0" rIns="0" bIns="0">
            <a:noAutofit/>
          </a:bodyPr>
          <a:lstStyle>
            <a:lvl1pPr marL="0" indent="0">
              <a:lnSpc>
                <a:spcPts val="2900"/>
              </a:lnSpc>
              <a:spcBef>
                <a:spcPts val="0"/>
              </a:spcBef>
              <a:buNone/>
              <a:defRPr sz="2400" b="0" i="0">
                <a:solidFill>
                  <a:srgbClr val="2D2D2D"/>
                </a:solidFill>
                <a:latin typeface="Specsavers" panose="020B0504030201040103" pitchFamily="34" charset="77"/>
              </a:defRPr>
            </a:lvl1pPr>
          </a:lstStyle>
          <a:p>
            <a:pPr lvl="0"/>
            <a:r>
              <a:rPr lang="en-US" dirty="0"/>
              <a:t>Subheading</a:t>
            </a:r>
          </a:p>
        </p:txBody>
      </p:sp>
      <p:sp>
        <p:nvSpPr>
          <p:cNvPr id="13" name="Title 7">
            <a:extLst>
              <a:ext uri="{FF2B5EF4-FFF2-40B4-BE49-F238E27FC236}">
                <a16:creationId xmlns:a16="http://schemas.microsoft.com/office/drawing/2014/main" id="{B3B5BD7F-62D6-5244-9AB2-22C506E7D151}"/>
              </a:ext>
            </a:extLst>
          </p:cNvPr>
          <p:cNvSpPr>
            <a:spLocks noGrp="1"/>
          </p:cNvSpPr>
          <p:nvPr>
            <p:ph type="title" hasCustomPrompt="1"/>
          </p:nvPr>
        </p:nvSpPr>
        <p:spPr>
          <a:xfrm>
            <a:off x="450000" y="2160000"/>
            <a:ext cx="11183272" cy="686092"/>
          </a:xfrm>
          <a:prstGeom prst="rect">
            <a:avLst/>
          </a:prstGeom>
        </p:spPr>
        <p:txBody>
          <a:bodyPr lIns="0" tIns="0" rIns="0" bIns="0"/>
          <a:lstStyle>
            <a:lvl1pPr>
              <a:lnSpc>
                <a:spcPts val="5700"/>
              </a:lnSpc>
              <a:defRPr sz="5400" b="0" i="0">
                <a:solidFill>
                  <a:srgbClr val="2D2D2D"/>
                </a:solidFill>
                <a:latin typeface="Specsavers Medium" panose="020B0504030201040103" pitchFamily="34" charset="77"/>
              </a:defRPr>
            </a:lvl1pPr>
          </a:lstStyle>
          <a:p>
            <a:r>
              <a:rPr lang="en-US" dirty="0"/>
              <a:t>Heading goes here</a:t>
            </a:r>
          </a:p>
        </p:txBody>
      </p:sp>
      <p:sp>
        <p:nvSpPr>
          <p:cNvPr id="14" name="Footer Placeholder 4">
            <a:extLst>
              <a:ext uri="{FF2B5EF4-FFF2-40B4-BE49-F238E27FC236}">
                <a16:creationId xmlns:a16="http://schemas.microsoft.com/office/drawing/2014/main" id="{3FD31B63-6F2A-F842-8A24-BE44EA109186}"/>
              </a:ext>
            </a:extLst>
          </p:cNvPr>
          <p:cNvSpPr>
            <a:spLocks noGrp="1"/>
          </p:cNvSpPr>
          <p:nvPr>
            <p:ph type="ftr" sz="quarter" idx="3"/>
          </p:nvPr>
        </p:nvSpPr>
        <p:spPr>
          <a:xfrm>
            <a:off x="450000" y="6306329"/>
            <a:ext cx="9212160" cy="244824"/>
          </a:xfrm>
          <a:prstGeom prst="rect">
            <a:avLst/>
          </a:prstGeom>
        </p:spPr>
        <p:txBody>
          <a:bodyPr vert="horz" lIns="0" tIns="0" rIns="0" bIns="0" rtlCol="0" anchor="ctr"/>
          <a:lstStyle>
            <a:lvl1pPr algn="l">
              <a:defRPr sz="1100" b="0" i="0">
                <a:solidFill>
                  <a:srgbClr val="636360"/>
                </a:solidFill>
                <a:latin typeface="Specsavers" panose="020B0504030201040103" pitchFamily="34" charset="77"/>
              </a:defRPr>
            </a:lvl1pPr>
          </a:lstStyle>
          <a:p>
            <a:r>
              <a:rPr lang="en-AU"/>
              <a:t>Update the footer</a:t>
            </a:r>
            <a:endParaRPr lang="en-US" dirty="0"/>
          </a:p>
        </p:txBody>
      </p:sp>
      <p:sp>
        <p:nvSpPr>
          <p:cNvPr id="11" name="Text Placeholder 24">
            <a:extLst>
              <a:ext uri="{FF2B5EF4-FFF2-40B4-BE49-F238E27FC236}">
                <a16:creationId xmlns:a16="http://schemas.microsoft.com/office/drawing/2014/main" id="{CD02A7CD-DE16-D145-9E53-CEC5B6A0AC18}"/>
              </a:ext>
            </a:extLst>
          </p:cNvPr>
          <p:cNvSpPr>
            <a:spLocks noGrp="1"/>
          </p:cNvSpPr>
          <p:nvPr>
            <p:ph type="body" sz="quarter" idx="12" hasCustomPrompt="1"/>
          </p:nvPr>
        </p:nvSpPr>
        <p:spPr>
          <a:xfrm>
            <a:off x="10004425" y="5753100"/>
            <a:ext cx="1660525" cy="798053"/>
          </a:xfrm>
          <a:prstGeom prst="rect">
            <a:avLst/>
          </a:prstGeom>
          <a:blipFill dpi="0" rotWithShape="1">
            <a:blip r:embed="rId3"/>
            <a:srcRect/>
            <a:stretch>
              <a:fillRect/>
            </a:stretch>
          </a:blipFill>
        </p:spPr>
        <p:txBody>
          <a:bodyPr>
            <a:noAutofit/>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a:t> </a:t>
            </a:r>
          </a:p>
        </p:txBody>
      </p:sp>
      <p:sp>
        <p:nvSpPr>
          <p:cNvPr id="3" name="Text Placeholder 2">
            <a:extLst>
              <a:ext uri="{FF2B5EF4-FFF2-40B4-BE49-F238E27FC236}">
                <a16:creationId xmlns:a16="http://schemas.microsoft.com/office/drawing/2014/main" id="{15C6A210-75C8-4A4B-8CEE-BA31A28DD6A3}"/>
              </a:ext>
            </a:extLst>
          </p:cNvPr>
          <p:cNvSpPr>
            <a:spLocks noGrp="1"/>
          </p:cNvSpPr>
          <p:nvPr>
            <p:ph type="body" sz="quarter" idx="14" hasCustomPrompt="1"/>
          </p:nvPr>
        </p:nvSpPr>
        <p:spPr>
          <a:xfrm>
            <a:off x="7044789" y="5049838"/>
            <a:ext cx="10481211" cy="7142162"/>
          </a:xfrm>
          <a:prstGeom prst="rect">
            <a:avLst/>
          </a:prstGeom>
        </p:spPr>
        <p:txBody>
          <a:bodyPr/>
          <a:lstStyle>
            <a:lvl1pPr>
              <a:buNone/>
              <a:defRPr/>
            </a:lvl1pPr>
            <a:lvl2pPr>
              <a:buNone/>
              <a:defRPr/>
            </a:lvl2pPr>
            <a:lvl3pPr>
              <a:buNone/>
              <a:defRPr/>
            </a:lvl3pPr>
            <a:lvl4pPr>
              <a:buNone/>
              <a:defRPr/>
            </a:lvl4pPr>
            <a:lvl5pPr>
              <a:buNone/>
              <a:defRPr/>
            </a:lvl5pPr>
          </a:lstStyle>
          <a:p>
            <a:pPr lvl="0"/>
            <a:r>
              <a:rPr lang="en-US" dirty="0"/>
              <a:t> </a:t>
            </a:r>
          </a:p>
        </p:txBody>
      </p:sp>
    </p:spTree>
    <p:extLst>
      <p:ext uri="{BB962C8B-B14F-4D97-AF65-F5344CB8AC3E}">
        <p14:creationId xmlns:p14="http://schemas.microsoft.com/office/powerpoint/2010/main" val="3434383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ull out quotes_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11E8BB-E833-E94D-9FA3-043CC7649E29}"/>
              </a:ext>
            </a:extLst>
          </p:cNvPr>
          <p:cNvSpPr/>
          <p:nvPr userDrawn="1"/>
        </p:nvSpPr>
        <p:spPr>
          <a:xfrm>
            <a:off x="0" y="0"/>
            <a:ext cx="12192000" cy="6858000"/>
          </a:xfrm>
          <a:prstGeom prst="rect">
            <a:avLst/>
          </a:prstGeom>
          <a:solidFill>
            <a:srgbClr val="01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49D700D8-A76F-0D47-8539-8681BA585951}"/>
              </a:ext>
            </a:extLst>
          </p:cNvPr>
          <p:cNvSpPr>
            <a:spLocks noGrp="1"/>
          </p:cNvSpPr>
          <p:nvPr>
            <p:ph type="title" hasCustomPrompt="1"/>
          </p:nvPr>
        </p:nvSpPr>
        <p:spPr>
          <a:xfrm>
            <a:off x="3060639" y="462030"/>
            <a:ext cx="6070722" cy="5933939"/>
          </a:xfrm>
          <a:prstGeom prst="rect">
            <a:avLst/>
          </a:prstGeom>
        </p:spPr>
        <p:txBody>
          <a:bodyPr vert="horz" lIns="0" tIns="0" rIns="0" bIns="0" rtlCol="0" anchor="ctr" anchorCtr="0">
            <a:noAutofit/>
          </a:bodyPr>
          <a:lstStyle>
            <a:lvl1pPr>
              <a:lnSpc>
                <a:spcPts val="6400"/>
              </a:lnSpc>
              <a:defRPr sz="7500" b="1" i="0">
                <a:solidFill>
                  <a:srgbClr val="CCD700"/>
                </a:solidFill>
                <a:latin typeface="Specsavers" panose="020B0504030201040103" pitchFamily="34" charset="77"/>
              </a:defRPr>
            </a:lvl1pPr>
          </a:lstStyle>
          <a:p>
            <a:r>
              <a:rPr lang="en-US" dirty="0"/>
              <a:t>Heading to go here</a:t>
            </a:r>
          </a:p>
        </p:txBody>
      </p:sp>
    </p:spTree>
    <p:extLst>
      <p:ext uri="{BB962C8B-B14F-4D97-AF65-F5344CB8AC3E}">
        <p14:creationId xmlns:p14="http://schemas.microsoft.com/office/powerpoint/2010/main" val="20762117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ull out quotes_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11E8BB-E833-E94D-9FA3-043CC7649E29}"/>
              </a:ext>
            </a:extLst>
          </p:cNvPr>
          <p:cNvSpPr/>
          <p:nvPr userDrawn="1"/>
        </p:nvSpPr>
        <p:spPr>
          <a:xfrm>
            <a:off x="0" y="0"/>
            <a:ext cx="12192000" cy="6858000"/>
          </a:xfrm>
          <a:prstGeom prst="rect">
            <a:avLst/>
          </a:prstGeom>
          <a:solidFill>
            <a:srgbClr val="016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49D700D8-A76F-0D47-8539-8681BA585951}"/>
              </a:ext>
            </a:extLst>
          </p:cNvPr>
          <p:cNvSpPr>
            <a:spLocks noGrp="1"/>
          </p:cNvSpPr>
          <p:nvPr>
            <p:ph type="title" hasCustomPrompt="1"/>
          </p:nvPr>
        </p:nvSpPr>
        <p:spPr>
          <a:xfrm>
            <a:off x="3060639" y="462030"/>
            <a:ext cx="6070722" cy="5933939"/>
          </a:xfrm>
          <a:prstGeom prst="rect">
            <a:avLst/>
          </a:prstGeom>
        </p:spPr>
        <p:txBody>
          <a:bodyPr vert="horz" lIns="0" tIns="0" rIns="0" bIns="0" rtlCol="0" anchor="ctr" anchorCtr="0">
            <a:noAutofit/>
          </a:bodyPr>
          <a:lstStyle>
            <a:lvl1pPr>
              <a:lnSpc>
                <a:spcPts val="6400"/>
              </a:lnSpc>
              <a:defRPr sz="7500" b="1" i="0">
                <a:solidFill>
                  <a:schemeClr val="bg1"/>
                </a:solidFill>
                <a:latin typeface="Specsavers" panose="020B0504030201040103" pitchFamily="34" charset="77"/>
              </a:defRPr>
            </a:lvl1pPr>
          </a:lstStyle>
          <a:p>
            <a:r>
              <a:rPr lang="en-US" dirty="0"/>
              <a:t>Heading to go here</a:t>
            </a:r>
          </a:p>
        </p:txBody>
      </p:sp>
    </p:spTree>
    <p:extLst>
      <p:ext uri="{BB962C8B-B14F-4D97-AF65-F5344CB8AC3E}">
        <p14:creationId xmlns:p14="http://schemas.microsoft.com/office/powerpoint/2010/main" val="8291710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ull out quotes_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11E8BB-E833-E94D-9FA3-043CC7649E29}"/>
              </a:ext>
            </a:extLst>
          </p:cNvPr>
          <p:cNvSpPr/>
          <p:nvPr userDrawn="1"/>
        </p:nvSpPr>
        <p:spPr>
          <a:xfrm>
            <a:off x="0" y="0"/>
            <a:ext cx="12192000"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49D700D8-A76F-0D47-8539-8681BA585951}"/>
              </a:ext>
            </a:extLst>
          </p:cNvPr>
          <p:cNvSpPr>
            <a:spLocks noGrp="1"/>
          </p:cNvSpPr>
          <p:nvPr>
            <p:ph type="title" hasCustomPrompt="1"/>
          </p:nvPr>
        </p:nvSpPr>
        <p:spPr>
          <a:xfrm>
            <a:off x="3060639" y="462030"/>
            <a:ext cx="6070722" cy="5933939"/>
          </a:xfrm>
          <a:prstGeom prst="rect">
            <a:avLst/>
          </a:prstGeom>
        </p:spPr>
        <p:txBody>
          <a:bodyPr vert="horz" lIns="0" tIns="0" rIns="0" bIns="0" rtlCol="0" anchor="ctr" anchorCtr="0">
            <a:noAutofit/>
          </a:bodyPr>
          <a:lstStyle>
            <a:lvl1pPr>
              <a:lnSpc>
                <a:spcPts val="6400"/>
              </a:lnSpc>
              <a:defRPr sz="7500" b="1" i="0">
                <a:solidFill>
                  <a:srgbClr val="095174"/>
                </a:solidFill>
                <a:latin typeface="Specsavers" panose="020B0504030201040103" pitchFamily="34" charset="77"/>
              </a:defRPr>
            </a:lvl1pPr>
          </a:lstStyle>
          <a:p>
            <a:r>
              <a:rPr lang="en-US" dirty="0"/>
              <a:t>Heading to go here</a:t>
            </a:r>
          </a:p>
        </p:txBody>
      </p:sp>
    </p:spTree>
    <p:extLst>
      <p:ext uri="{BB962C8B-B14F-4D97-AF65-F5344CB8AC3E}">
        <p14:creationId xmlns:p14="http://schemas.microsoft.com/office/powerpoint/2010/main" val="15743712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ll out quotes_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11E8BB-E833-E94D-9FA3-043CC7649E29}"/>
              </a:ext>
            </a:extLst>
          </p:cNvPr>
          <p:cNvSpPr/>
          <p:nvPr userDrawn="1"/>
        </p:nvSpPr>
        <p:spPr>
          <a:xfrm>
            <a:off x="0" y="0"/>
            <a:ext cx="12192000"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49D700D8-A76F-0D47-8539-8681BA585951}"/>
              </a:ext>
            </a:extLst>
          </p:cNvPr>
          <p:cNvSpPr>
            <a:spLocks noGrp="1"/>
          </p:cNvSpPr>
          <p:nvPr>
            <p:ph type="title" hasCustomPrompt="1"/>
          </p:nvPr>
        </p:nvSpPr>
        <p:spPr>
          <a:xfrm>
            <a:off x="3060639" y="462030"/>
            <a:ext cx="6070722" cy="5933939"/>
          </a:xfrm>
          <a:prstGeom prst="rect">
            <a:avLst/>
          </a:prstGeom>
        </p:spPr>
        <p:txBody>
          <a:bodyPr vert="horz" lIns="0" tIns="0" rIns="0" bIns="0" rtlCol="0" anchor="ctr" anchorCtr="0">
            <a:noAutofit/>
          </a:bodyPr>
          <a:lstStyle>
            <a:lvl1pPr>
              <a:lnSpc>
                <a:spcPts val="6400"/>
              </a:lnSpc>
              <a:defRPr sz="7500" b="1" i="0">
                <a:solidFill>
                  <a:srgbClr val="016C42"/>
                </a:solidFill>
                <a:latin typeface="Specsavers" panose="020B0504030201040103" pitchFamily="34" charset="77"/>
              </a:defRPr>
            </a:lvl1pPr>
          </a:lstStyle>
          <a:p>
            <a:r>
              <a:rPr lang="en-US" dirty="0"/>
              <a:t>Heading to go here</a:t>
            </a:r>
          </a:p>
        </p:txBody>
      </p:sp>
    </p:spTree>
    <p:extLst>
      <p:ext uri="{BB962C8B-B14F-4D97-AF65-F5344CB8AC3E}">
        <p14:creationId xmlns:p14="http://schemas.microsoft.com/office/powerpoint/2010/main" val="18423434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ull out quotes_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11E8BB-E833-E94D-9FA3-043CC7649E29}"/>
              </a:ext>
            </a:extLst>
          </p:cNvPr>
          <p:cNvSpPr/>
          <p:nvPr userDrawn="1"/>
        </p:nvSpPr>
        <p:spPr>
          <a:xfrm>
            <a:off x="0" y="0"/>
            <a:ext cx="12192000"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49D700D8-A76F-0D47-8539-8681BA585951}"/>
              </a:ext>
            </a:extLst>
          </p:cNvPr>
          <p:cNvSpPr>
            <a:spLocks noGrp="1"/>
          </p:cNvSpPr>
          <p:nvPr>
            <p:ph type="title" hasCustomPrompt="1"/>
          </p:nvPr>
        </p:nvSpPr>
        <p:spPr>
          <a:xfrm>
            <a:off x="3060639" y="462030"/>
            <a:ext cx="6070722" cy="5933939"/>
          </a:xfrm>
          <a:prstGeom prst="rect">
            <a:avLst/>
          </a:prstGeom>
        </p:spPr>
        <p:txBody>
          <a:bodyPr vert="horz" lIns="0" tIns="0" rIns="0" bIns="0" rtlCol="0" anchor="ctr" anchorCtr="0">
            <a:noAutofit/>
          </a:bodyPr>
          <a:lstStyle>
            <a:lvl1pPr>
              <a:lnSpc>
                <a:spcPts val="6400"/>
              </a:lnSpc>
              <a:defRPr sz="7500" b="1" i="0">
                <a:solidFill>
                  <a:srgbClr val="636360"/>
                </a:solidFill>
                <a:latin typeface="Specsavers" panose="020B0504030201040103" pitchFamily="34" charset="77"/>
              </a:defRPr>
            </a:lvl1pPr>
          </a:lstStyle>
          <a:p>
            <a:r>
              <a:rPr lang="en-US" dirty="0"/>
              <a:t>Heading to go here</a:t>
            </a:r>
          </a:p>
        </p:txBody>
      </p:sp>
    </p:spTree>
    <p:extLst>
      <p:ext uri="{BB962C8B-B14F-4D97-AF65-F5344CB8AC3E}">
        <p14:creationId xmlns:p14="http://schemas.microsoft.com/office/powerpoint/2010/main" val="8639177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ull out quotes_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11E8BB-E833-E94D-9FA3-043CC7649E29}"/>
              </a:ext>
            </a:extLst>
          </p:cNvPr>
          <p:cNvSpPr/>
          <p:nvPr userDrawn="1"/>
        </p:nvSpPr>
        <p:spPr>
          <a:xfrm>
            <a:off x="0" y="0"/>
            <a:ext cx="12192000" cy="6858000"/>
          </a:xfrm>
          <a:prstGeom prst="rect">
            <a:avLst/>
          </a:prstGeom>
          <a:solidFill>
            <a:srgbClr val="095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49D700D8-A76F-0D47-8539-8681BA585951}"/>
              </a:ext>
            </a:extLst>
          </p:cNvPr>
          <p:cNvSpPr>
            <a:spLocks noGrp="1"/>
          </p:cNvSpPr>
          <p:nvPr>
            <p:ph type="title" hasCustomPrompt="1"/>
          </p:nvPr>
        </p:nvSpPr>
        <p:spPr>
          <a:xfrm>
            <a:off x="3060639" y="462030"/>
            <a:ext cx="6070722" cy="5933939"/>
          </a:xfrm>
          <a:prstGeom prst="rect">
            <a:avLst/>
          </a:prstGeom>
        </p:spPr>
        <p:txBody>
          <a:bodyPr vert="horz" lIns="0" tIns="0" rIns="0" bIns="0" rtlCol="0" anchor="ctr" anchorCtr="0">
            <a:noAutofit/>
          </a:bodyPr>
          <a:lstStyle>
            <a:lvl1pPr>
              <a:lnSpc>
                <a:spcPts val="6400"/>
              </a:lnSpc>
              <a:defRPr sz="7500" b="1" i="0">
                <a:solidFill>
                  <a:schemeClr val="bg1"/>
                </a:solidFill>
                <a:latin typeface="Specsavers" panose="020B0504030201040103" pitchFamily="34" charset="77"/>
              </a:defRPr>
            </a:lvl1pPr>
          </a:lstStyle>
          <a:p>
            <a:r>
              <a:rPr lang="en-US" dirty="0"/>
              <a:t>Heading to go here</a:t>
            </a:r>
          </a:p>
        </p:txBody>
      </p:sp>
    </p:spTree>
    <p:extLst>
      <p:ext uri="{BB962C8B-B14F-4D97-AF65-F5344CB8AC3E}">
        <p14:creationId xmlns:p14="http://schemas.microsoft.com/office/powerpoint/2010/main" val="9393481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064BA22D-3AFA-B74B-93C6-997D0FDEDECF}"/>
              </a:ext>
            </a:extLst>
          </p:cNvPr>
          <p:cNvSpPr>
            <a:spLocks noGrp="1"/>
          </p:cNvSpPr>
          <p:nvPr>
            <p:ph type="ftr" sz="quarter" idx="10"/>
          </p:nvPr>
        </p:nvSpPr>
        <p:spPr>
          <a:xfrm>
            <a:off x="450000" y="6306329"/>
            <a:ext cx="11199838" cy="194661"/>
          </a:xfrm>
          <a:prstGeom prst="rect">
            <a:avLst/>
          </a:prstGeom>
        </p:spPr>
        <p:txBody>
          <a:bodyPr/>
          <a:lstStyle>
            <a:lvl1pPr>
              <a:defRPr sz="1100" b="0" i="0">
                <a:solidFill>
                  <a:srgbClr val="636360"/>
                </a:solidFill>
                <a:latin typeface="Specsavers" panose="020B0504030201040103" pitchFamily="34" charset="77"/>
              </a:defRPr>
            </a:lvl1pPr>
          </a:lstStyle>
          <a:p>
            <a:r>
              <a:rPr lang="en-AU"/>
              <a:t>Update the footer</a:t>
            </a:r>
            <a:endParaRPr lang="en-US" sz="1100" dirty="0"/>
          </a:p>
        </p:txBody>
      </p:sp>
    </p:spTree>
    <p:extLst>
      <p:ext uri="{BB962C8B-B14F-4D97-AF65-F5344CB8AC3E}">
        <p14:creationId xmlns:p14="http://schemas.microsoft.com/office/powerpoint/2010/main" val="291493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tyle 2 - insert image + white curve + logo">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A496BAE-5F96-324C-8E55-28C61C5E33E3}"/>
              </a:ext>
            </a:extLst>
          </p:cNvPr>
          <p:cNvSpPr>
            <a:spLocks noGrp="1"/>
          </p:cNvSpPr>
          <p:nvPr>
            <p:ph type="body" sz="quarter" idx="13" hasCustomPrompt="1"/>
          </p:nvPr>
        </p:nvSpPr>
        <p:spPr>
          <a:xfrm>
            <a:off x="7039038" y="5049558"/>
            <a:ext cx="10498138" cy="707712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a:t> </a:t>
            </a:r>
          </a:p>
        </p:txBody>
      </p:sp>
      <p:sp>
        <p:nvSpPr>
          <p:cNvPr id="10" name="Picture Placeholder 9">
            <a:extLst>
              <a:ext uri="{FF2B5EF4-FFF2-40B4-BE49-F238E27FC236}">
                <a16:creationId xmlns:a16="http://schemas.microsoft.com/office/drawing/2014/main" id="{4D1972A5-D96D-6E4F-A54D-E875A4C4D1BA}"/>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097682 h 6858000"/>
              <a:gd name="connsiteX3" fmla="*/ 11998137 w 12192000"/>
              <a:gd name="connsiteY3" fmla="*/ 5100987 h 6858000"/>
              <a:gd name="connsiteX4" fmla="*/ 7915633 w 12192000"/>
              <a:gd name="connsiteY4" fmla="*/ 6656500 h 6858000"/>
              <a:gd name="connsiteX5" fmla="*/ 7734045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5097682"/>
                </a:lnTo>
                <a:lnTo>
                  <a:pt x="11998137" y="5100987"/>
                </a:lnTo>
                <a:cubicBezTo>
                  <a:pt x="10298276" y="5159074"/>
                  <a:pt x="8811766" y="5762300"/>
                  <a:pt x="7915633" y="6656500"/>
                </a:cubicBezTo>
                <a:lnTo>
                  <a:pt x="7734045"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Content Placeholder 2">
            <a:extLst>
              <a:ext uri="{FF2B5EF4-FFF2-40B4-BE49-F238E27FC236}">
                <a16:creationId xmlns:a16="http://schemas.microsoft.com/office/drawing/2014/main" id="{127D4B46-3C77-0D40-94D6-7D930651EA42}"/>
              </a:ext>
            </a:extLst>
          </p:cNvPr>
          <p:cNvSpPr>
            <a:spLocks noGrp="1"/>
          </p:cNvSpPr>
          <p:nvPr>
            <p:ph idx="11" hasCustomPrompt="1"/>
          </p:nvPr>
        </p:nvSpPr>
        <p:spPr>
          <a:xfrm>
            <a:off x="450000" y="3060000"/>
            <a:ext cx="4767459" cy="686092"/>
          </a:xfrm>
          <a:prstGeom prst="rect">
            <a:avLst/>
          </a:prstGeom>
        </p:spPr>
        <p:txBody>
          <a:bodyPr lIns="0" tIns="0" rIns="0" bIns="0">
            <a:noAutofit/>
          </a:bodyPr>
          <a:lstStyle>
            <a:lvl1pPr marL="0" indent="0">
              <a:lnSpc>
                <a:spcPts val="2900"/>
              </a:lnSpc>
              <a:spcBef>
                <a:spcPts val="0"/>
              </a:spcBef>
              <a:buNone/>
              <a:defRPr sz="2400" b="0" i="0">
                <a:solidFill>
                  <a:srgbClr val="2D2D2D"/>
                </a:solidFill>
                <a:latin typeface="Specsavers" panose="020B0504030201040103" pitchFamily="34" charset="77"/>
              </a:defRPr>
            </a:lvl1pPr>
          </a:lstStyle>
          <a:p>
            <a:pPr lvl="0"/>
            <a:r>
              <a:rPr lang="en-US" dirty="0"/>
              <a:t>Subheading</a:t>
            </a:r>
          </a:p>
        </p:txBody>
      </p:sp>
      <p:sp>
        <p:nvSpPr>
          <p:cNvPr id="15" name="Title 7">
            <a:extLst>
              <a:ext uri="{FF2B5EF4-FFF2-40B4-BE49-F238E27FC236}">
                <a16:creationId xmlns:a16="http://schemas.microsoft.com/office/drawing/2014/main" id="{94A6B794-4B28-5C4F-8F16-30C4B6EC8370}"/>
              </a:ext>
            </a:extLst>
          </p:cNvPr>
          <p:cNvSpPr>
            <a:spLocks noGrp="1"/>
          </p:cNvSpPr>
          <p:nvPr>
            <p:ph type="title" hasCustomPrompt="1"/>
          </p:nvPr>
        </p:nvSpPr>
        <p:spPr>
          <a:xfrm>
            <a:off x="450000" y="2160000"/>
            <a:ext cx="11183272" cy="686092"/>
          </a:xfrm>
          <a:prstGeom prst="rect">
            <a:avLst/>
          </a:prstGeom>
        </p:spPr>
        <p:txBody>
          <a:bodyPr lIns="0" tIns="0" rIns="0" bIns="0"/>
          <a:lstStyle>
            <a:lvl1pPr>
              <a:lnSpc>
                <a:spcPts val="5700"/>
              </a:lnSpc>
              <a:defRPr sz="5400" b="0" i="0">
                <a:solidFill>
                  <a:srgbClr val="2D2D2D"/>
                </a:solidFill>
                <a:latin typeface="Specsavers Medium" panose="020B0504030201040103" pitchFamily="34" charset="77"/>
              </a:defRPr>
            </a:lvl1pPr>
          </a:lstStyle>
          <a:p>
            <a:r>
              <a:rPr lang="en-US" dirty="0"/>
              <a:t>Heading goes here</a:t>
            </a:r>
          </a:p>
        </p:txBody>
      </p:sp>
      <p:sp>
        <p:nvSpPr>
          <p:cNvPr id="19" name="Footer Placeholder 4">
            <a:extLst>
              <a:ext uri="{FF2B5EF4-FFF2-40B4-BE49-F238E27FC236}">
                <a16:creationId xmlns:a16="http://schemas.microsoft.com/office/drawing/2014/main" id="{AB21B3E7-A0ED-E945-BFD1-A3F138BB60D5}"/>
              </a:ext>
            </a:extLst>
          </p:cNvPr>
          <p:cNvSpPr>
            <a:spLocks noGrp="1"/>
          </p:cNvSpPr>
          <p:nvPr>
            <p:ph type="ftr" sz="quarter" idx="3"/>
          </p:nvPr>
        </p:nvSpPr>
        <p:spPr>
          <a:xfrm>
            <a:off x="450000" y="6306329"/>
            <a:ext cx="9212160" cy="244824"/>
          </a:xfrm>
          <a:prstGeom prst="rect">
            <a:avLst/>
          </a:prstGeom>
        </p:spPr>
        <p:txBody>
          <a:bodyPr vert="horz" lIns="0" tIns="0" rIns="0" bIns="0" rtlCol="0" anchor="ctr"/>
          <a:lstStyle>
            <a:lvl1pPr algn="l">
              <a:defRPr sz="1100" b="0" i="0">
                <a:solidFill>
                  <a:srgbClr val="636360"/>
                </a:solidFill>
                <a:latin typeface="Specsavers" panose="020B0504030201040103" pitchFamily="34" charset="77"/>
              </a:defRPr>
            </a:lvl1pPr>
          </a:lstStyle>
          <a:p>
            <a:r>
              <a:rPr lang="en-AU"/>
              <a:t>Update the footer</a:t>
            </a:r>
            <a:endParaRPr lang="en-US" dirty="0"/>
          </a:p>
        </p:txBody>
      </p:sp>
      <p:sp>
        <p:nvSpPr>
          <p:cNvPr id="20" name="Text Placeholder 24">
            <a:extLst>
              <a:ext uri="{FF2B5EF4-FFF2-40B4-BE49-F238E27FC236}">
                <a16:creationId xmlns:a16="http://schemas.microsoft.com/office/drawing/2014/main" id="{BDDA5686-0EB4-3748-9793-7D71B50F59DF}"/>
              </a:ext>
            </a:extLst>
          </p:cNvPr>
          <p:cNvSpPr>
            <a:spLocks noGrp="1"/>
          </p:cNvSpPr>
          <p:nvPr>
            <p:ph type="body" sz="quarter" idx="12" hasCustomPrompt="1"/>
          </p:nvPr>
        </p:nvSpPr>
        <p:spPr>
          <a:xfrm>
            <a:off x="10004425" y="5753100"/>
            <a:ext cx="1660525" cy="798053"/>
          </a:xfrm>
          <a:prstGeom prst="rect">
            <a:avLst/>
          </a:prstGeom>
          <a:blipFill dpi="0" rotWithShape="1">
            <a:blip r:embed="rId3"/>
            <a:srcRect/>
            <a:stretch>
              <a:fillRect/>
            </a:stretch>
          </a:blipFill>
        </p:spPr>
        <p:txBody>
          <a:bodyPr>
            <a:noAutofit/>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a:t> </a:t>
            </a:r>
          </a:p>
        </p:txBody>
      </p:sp>
    </p:spTree>
    <p:extLst>
      <p:ext uri="{BB962C8B-B14F-4D97-AF65-F5344CB8AC3E}">
        <p14:creationId xmlns:p14="http://schemas.microsoft.com/office/powerpoint/2010/main" val="238466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tyle 2 - insert image + light grey curve + logo">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590ECD64-C977-B344-B3B4-8D3950476F61}"/>
              </a:ext>
            </a:extLst>
          </p:cNvPr>
          <p:cNvSpPr>
            <a:spLocks noGrp="1"/>
          </p:cNvSpPr>
          <p:nvPr>
            <p:ph type="body" sz="quarter" idx="13" hasCustomPrompt="1"/>
          </p:nvPr>
        </p:nvSpPr>
        <p:spPr>
          <a:xfrm>
            <a:off x="7039038" y="5049558"/>
            <a:ext cx="10498138" cy="707712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a:t> </a:t>
            </a:r>
          </a:p>
        </p:txBody>
      </p:sp>
      <p:sp>
        <p:nvSpPr>
          <p:cNvPr id="20" name="Picture Placeholder 19">
            <a:extLst>
              <a:ext uri="{FF2B5EF4-FFF2-40B4-BE49-F238E27FC236}">
                <a16:creationId xmlns:a16="http://schemas.microsoft.com/office/drawing/2014/main" id="{41BF5D99-FBF5-6F48-B525-CAD9DB194F92}"/>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097682 h 6858000"/>
              <a:gd name="connsiteX3" fmla="*/ 11998137 w 12192000"/>
              <a:gd name="connsiteY3" fmla="*/ 5100987 h 6858000"/>
              <a:gd name="connsiteX4" fmla="*/ 7915633 w 12192000"/>
              <a:gd name="connsiteY4" fmla="*/ 6656500 h 6858000"/>
              <a:gd name="connsiteX5" fmla="*/ 7734045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5097682"/>
                </a:lnTo>
                <a:lnTo>
                  <a:pt x="11998137" y="5100987"/>
                </a:lnTo>
                <a:cubicBezTo>
                  <a:pt x="10298276" y="5159074"/>
                  <a:pt x="8811766" y="5762300"/>
                  <a:pt x="7915633" y="6656500"/>
                </a:cubicBezTo>
                <a:lnTo>
                  <a:pt x="7734045"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Content Placeholder 2">
            <a:extLst>
              <a:ext uri="{FF2B5EF4-FFF2-40B4-BE49-F238E27FC236}">
                <a16:creationId xmlns:a16="http://schemas.microsoft.com/office/drawing/2014/main" id="{F9FEA43B-AFD7-8E4A-AF09-FC758B0BA899}"/>
              </a:ext>
            </a:extLst>
          </p:cNvPr>
          <p:cNvSpPr>
            <a:spLocks noGrp="1"/>
          </p:cNvSpPr>
          <p:nvPr>
            <p:ph idx="11" hasCustomPrompt="1"/>
          </p:nvPr>
        </p:nvSpPr>
        <p:spPr>
          <a:xfrm>
            <a:off x="450000" y="3060000"/>
            <a:ext cx="4767459" cy="686092"/>
          </a:xfrm>
          <a:prstGeom prst="rect">
            <a:avLst/>
          </a:prstGeom>
        </p:spPr>
        <p:txBody>
          <a:bodyPr lIns="0" tIns="0" rIns="0" bIns="0">
            <a:noAutofit/>
          </a:bodyPr>
          <a:lstStyle>
            <a:lvl1pPr marL="0" indent="0">
              <a:lnSpc>
                <a:spcPts val="2900"/>
              </a:lnSpc>
              <a:spcBef>
                <a:spcPts val="0"/>
              </a:spcBef>
              <a:buNone/>
              <a:defRPr sz="2400" b="0" i="0">
                <a:solidFill>
                  <a:srgbClr val="2D2D2D"/>
                </a:solidFill>
                <a:latin typeface="Specsavers" panose="020B0504030201040103" pitchFamily="34" charset="77"/>
              </a:defRPr>
            </a:lvl1pPr>
          </a:lstStyle>
          <a:p>
            <a:pPr lvl="0"/>
            <a:r>
              <a:rPr lang="en-US" dirty="0"/>
              <a:t>Subheading</a:t>
            </a:r>
          </a:p>
        </p:txBody>
      </p:sp>
      <p:sp>
        <p:nvSpPr>
          <p:cNvPr id="22" name="Title 7">
            <a:extLst>
              <a:ext uri="{FF2B5EF4-FFF2-40B4-BE49-F238E27FC236}">
                <a16:creationId xmlns:a16="http://schemas.microsoft.com/office/drawing/2014/main" id="{FBB207AC-AD02-4742-B6B0-5676395C363B}"/>
              </a:ext>
            </a:extLst>
          </p:cNvPr>
          <p:cNvSpPr>
            <a:spLocks noGrp="1"/>
          </p:cNvSpPr>
          <p:nvPr>
            <p:ph type="title" hasCustomPrompt="1"/>
          </p:nvPr>
        </p:nvSpPr>
        <p:spPr>
          <a:xfrm>
            <a:off x="450000" y="2160000"/>
            <a:ext cx="11183272" cy="686092"/>
          </a:xfrm>
          <a:prstGeom prst="rect">
            <a:avLst/>
          </a:prstGeom>
        </p:spPr>
        <p:txBody>
          <a:bodyPr lIns="0" tIns="0" rIns="0" bIns="0"/>
          <a:lstStyle>
            <a:lvl1pPr>
              <a:lnSpc>
                <a:spcPts val="5700"/>
              </a:lnSpc>
              <a:defRPr sz="5400" b="0" i="0">
                <a:solidFill>
                  <a:srgbClr val="2D2D2D"/>
                </a:solidFill>
                <a:latin typeface="Specsavers Medium" panose="020B0504030201040103" pitchFamily="34" charset="77"/>
              </a:defRPr>
            </a:lvl1pPr>
          </a:lstStyle>
          <a:p>
            <a:r>
              <a:rPr lang="en-US" dirty="0"/>
              <a:t>Heading goes here</a:t>
            </a:r>
          </a:p>
        </p:txBody>
      </p:sp>
      <p:sp>
        <p:nvSpPr>
          <p:cNvPr id="23" name="Footer Placeholder 4">
            <a:extLst>
              <a:ext uri="{FF2B5EF4-FFF2-40B4-BE49-F238E27FC236}">
                <a16:creationId xmlns:a16="http://schemas.microsoft.com/office/drawing/2014/main" id="{EBA3C587-DB00-564A-A975-9810135454D3}"/>
              </a:ext>
            </a:extLst>
          </p:cNvPr>
          <p:cNvSpPr>
            <a:spLocks noGrp="1"/>
          </p:cNvSpPr>
          <p:nvPr>
            <p:ph type="ftr" sz="quarter" idx="3"/>
          </p:nvPr>
        </p:nvSpPr>
        <p:spPr>
          <a:xfrm>
            <a:off x="450000" y="6306329"/>
            <a:ext cx="9212160" cy="244824"/>
          </a:xfrm>
          <a:prstGeom prst="rect">
            <a:avLst/>
          </a:prstGeom>
        </p:spPr>
        <p:txBody>
          <a:bodyPr vert="horz" lIns="0" tIns="0" rIns="0" bIns="0" rtlCol="0" anchor="ctr"/>
          <a:lstStyle>
            <a:lvl1pPr algn="l">
              <a:defRPr sz="1100" b="0" i="0">
                <a:solidFill>
                  <a:srgbClr val="636360"/>
                </a:solidFill>
                <a:latin typeface="Specsavers" panose="020B0504030201040103" pitchFamily="34" charset="77"/>
              </a:defRPr>
            </a:lvl1pPr>
          </a:lstStyle>
          <a:p>
            <a:r>
              <a:rPr lang="en-AU"/>
              <a:t>Update the footer</a:t>
            </a:r>
            <a:endParaRPr lang="en-US" dirty="0"/>
          </a:p>
        </p:txBody>
      </p:sp>
      <p:sp>
        <p:nvSpPr>
          <p:cNvPr id="24" name="Text Placeholder 24">
            <a:extLst>
              <a:ext uri="{FF2B5EF4-FFF2-40B4-BE49-F238E27FC236}">
                <a16:creationId xmlns:a16="http://schemas.microsoft.com/office/drawing/2014/main" id="{4C7BD6D9-CE5A-DC41-A3F0-DB3FE7C33EFF}"/>
              </a:ext>
            </a:extLst>
          </p:cNvPr>
          <p:cNvSpPr>
            <a:spLocks noGrp="1"/>
          </p:cNvSpPr>
          <p:nvPr>
            <p:ph type="body" sz="quarter" idx="12" hasCustomPrompt="1"/>
          </p:nvPr>
        </p:nvSpPr>
        <p:spPr>
          <a:xfrm>
            <a:off x="10004425" y="5753100"/>
            <a:ext cx="1660525" cy="798053"/>
          </a:xfrm>
          <a:prstGeom prst="rect">
            <a:avLst/>
          </a:prstGeom>
          <a:blipFill dpi="0" rotWithShape="1">
            <a:blip r:embed="rId3"/>
            <a:srcRect/>
            <a:stretch>
              <a:fillRect/>
            </a:stretch>
          </a:blipFill>
        </p:spPr>
        <p:txBody>
          <a:bodyPr>
            <a:noAutofit/>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a:t> </a:t>
            </a:r>
          </a:p>
        </p:txBody>
      </p:sp>
    </p:spTree>
    <p:extLst>
      <p:ext uri="{BB962C8B-B14F-4D97-AF65-F5344CB8AC3E}">
        <p14:creationId xmlns:p14="http://schemas.microsoft.com/office/powerpoint/2010/main" val="349726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rve pattern + image placeholder 2">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F2483CB-79DC-9A47-B434-3261863398F2}"/>
              </a:ext>
            </a:extLst>
          </p:cNvPr>
          <p:cNvPicPr>
            <a:picLocks noChangeAspect="1"/>
          </p:cNvPicPr>
          <p:nvPr userDrawn="1"/>
        </p:nvPicPr>
        <p:blipFill rotWithShape="1">
          <a:blip r:embed="rId2"/>
          <a:srcRect l="20348" r="29735"/>
          <a:stretch/>
        </p:blipFill>
        <p:spPr>
          <a:xfrm>
            <a:off x="16052" y="-2"/>
            <a:ext cx="4843948" cy="6858000"/>
          </a:xfrm>
          <a:prstGeom prst="rect">
            <a:avLst/>
          </a:prstGeom>
        </p:spPr>
      </p:pic>
      <p:sp>
        <p:nvSpPr>
          <p:cNvPr id="5" name="Footer Placeholder 4">
            <a:extLst>
              <a:ext uri="{FF2B5EF4-FFF2-40B4-BE49-F238E27FC236}">
                <a16:creationId xmlns:a16="http://schemas.microsoft.com/office/drawing/2014/main" id="{CA300D2B-415D-BA42-A94E-3E7056B81EE6}"/>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bg1"/>
                </a:solidFill>
                <a:latin typeface="+mn-lt"/>
              </a:defRPr>
            </a:lvl1pPr>
          </a:lstStyle>
          <a:p>
            <a:r>
              <a:rPr lang="en-AU"/>
              <a:t>Update the footer</a:t>
            </a:r>
            <a:endParaRPr lang="en-US"/>
          </a:p>
        </p:txBody>
      </p:sp>
      <p:sp>
        <p:nvSpPr>
          <p:cNvPr id="11" name="Picture Placeholder 3">
            <a:extLst>
              <a:ext uri="{FF2B5EF4-FFF2-40B4-BE49-F238E27FC236}">
                <a16:creationId xmlns:a16="http://schemas.microsoft.com/office/drawing/2014/main" id="{A88BB84A-8A58-DB4E-B410-7B4585744904}"/>
              </a:ext>
            </a:extLst>
          </p:cNvPr>
          <p:cNvSpPr>
            <a:spLocks noGrp="1"/>
          </p:cNvSpPr>
          <p:nvPr>
            <p:ph type="pic" sz="quarter" idx="10"/>
          </p:nvPr>
        </p:nvSpPr>
        <p:spPr>
          <a:xfrm>
            <a:off x="4860000" y="0"/>
            <a:ext cx="7332000" cy="6858000"/>
          </a:xfrm>
          <a:prstGeom prst="rect">
            <a:avLst/>
          </a:prstGeom>
        </p:spPr>
        <p:txBody>
          <a:bodyPr/>
          <a:lstStyle/>
          <a:p>
            <a:r>
              <a:rPr lang="en-GB"/>
              <a:t>Click icon to add picture</a:t>
            </a:r>
            <a:endParaRPr lang="en-US"/>
          </a:p>
        </p:txBody>
      </p:sp>
      <p:sp>
        <p:nvSpPr>
          <p:cNvPr id="9" name="Title Placeholder 1">
            <a:extLst>
              <a:ext uri="{FF2B5EF4-FFF2-40B4-BE49-F238E27FC236}">
                <a16:creationId xmlns:a16="http://schemas.microsoft.com/office/drawing/2014/main" id="{1CF8B674-A7DA-3441-911A-0BB25597D644}"/>
              </a:ext>
            </a:extLst>
          </p:cNvPr>
          <p:cNvSpPr>
            <a:spLocks noGrp="1"/>
          </p:cNvSpPr>
          <p:nvPr>
            <p:ph type="title" hasCustomPrompt="1"/>
          </p:nvPr>
        </p:nvSpPr>
        <p:spPr>
          <a:xfrm>
            <a:off x="449999" y="467360"/>
            <a:ext cx="3765865" cy="5933939"/>
          </a:xfrm>
          <a:prstGeom prst="rect">
            <a:avLst/>
          </a:prstGeom>
        </p:spPr>
        <p:txBody>
          <a:bodyPr vert="horz" lIns="0" tIns="0" rIns="0" bIns="0" rtlCol="0" anchor="ctr" anchorCtr="0">
            <a:noAutofit/>
          </a:bodyPr>
          <a:lstStyle>
            <a:lvl1pPr>
              <a:defRPr>
                <a:solidFill>
                  <a:schemeClr val="bg1"/>
                </a:solidFill>
              </a:defRPr>
            </a:lvl1pPr>
          </a:lstStyle>
          <a:p>
            <a:r>
              <a:rPr lang="en-US"/>
              <a:t>Heading to go here</a:t>
            </a:r>
          </a:p>
        </p:txBody>
      </p:sp>
    </p:spTree>
    <p:extLst>
      <p:ext uri="{BB962C8B-B14F-4D97-AF65-F5344CB8AC3E}">
        <p14:creationId xmlns:p14="http://schemas.microsoft.com/office/powerpoint/2010/main" val="25101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theme" Target="../theme/theme10.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4.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5.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7.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9.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E289D3CA-6D4F-594B-B775-AF0D5D048EEA}"/>
              </a:ext>
            </a:extLst>
          </p:cNvPr>
          <p:cNvSpPr>
            <a:spLocks noGrp="1"/>
          </p:cNvSpPr>
          <p:nvPr>
            <p:ph type="ftr" sz="quarter" idx="3"/>
          </p:nvPr>
        </p:nvSpPr>
        <p:spPr>
          <a:xfrm>
            <a:off x="450000" y="6306329"/>
            <a:ext cx="9000000" cy="194661"/>
          </a:xfrm>
          <a:prstGeom prst="rect">
            <a:avLst/>
          </a:prstGeom>
        </p:spPr>
        <p:txBody>
          <a:bodyPr vert="horz" lIns="0" tIns="0" rIns="0" bIns="0" rtlCol="0" anchor="ctr"/>
          <a:lstStyle>
            <a:lvl1pPr algn="l">
              <a:defRPr sz="1100" b="0" i="0">
                <a:solidFill>
                  <a:schemeClr val="bg1"/>
                </a:solidFill>
                <a:latin typeface="Specsavers" panose="020B0504030201040103" pitchFamily="34" charset="77"/>
              </a:defRPr>
            </a:lvl1pPr>
          </a:lstStyle>
          <a:p>
            <a:r>
              <a:rPr lang="en-AU"/>
              <a:t>Update the footer</a:t>
            </a:r>
            <a:endParaRPr lang="en-US" dirty="0"/>
          </a:p>
        </p:txBody>
      </p:sp>
      <p:sp>
        <p:nvSpPr>
          <p:cNvPr id="10" name="Title 1">
            <a:extLst>
              <a:ext uri="{FF2B5EF4-FFF2-40B4-BE49-F238E27FC236}">
                <a16:creationId xmlns:a16="http://schemas.microsoft.com/office/drawing/2014/main" id="{80C726DE-BA0D-9347-B9A1-4B9F06A04FE3}"/>
              </a:ext>
            </a:extLst>
          </p:cNvPr>
          <p:cNvSpPr txBox="1">
            <a:spLocks/>
          </p:cNvSpPr>
          <p:nvPr userDrawn="1"/>
        </p:nvSpPr>
        <p:spPr>
          <a:xfrm>
            <a:off x="360000" y="1440000"/>
            <a:ext cx="10446497" cy="1325563"/>
          </a:xfrm>
          <a:prstGeom prst="rect">
            <a:avLst/>
          </a:prstGeom>
        </p:spPr>
        <p:txBody>
          <a:bodyPr lIns="9000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600"/>
              </a:lnSpc>
            </a:pPr>
            <a:endParaRPr lang="en-US" sz="6000" b="1" dirty="0">
              <a:latin typeface="Specsavers" panose="020B0504030201040103" pitchFamily="34" charset="77"/>
            </a:endParaRPr>
          </a:p>
        </p:txBody>
      </p:sp>
      <p:pic>
        <p:nvPicPr>
          <p:cNvPr id="6" name="Picture 5">
            <a:extLst>
              <a:ext uri="{FF2B5EF4-FFF2-40B4-BE49-F238E27FC236}">
                <a16:creationId xmlns:a16="http://schemas.microsoft.com/office/drawing/2014/main" id="{A466DBB0-26E8-5E41-871E-3A248BA92BED}"/>
              </a:ext>
            </a:extLst>
          </p:cNvPr>
          <p:cNvPicPr>
            <a:picLocks noChangeAspect="1"/>
          </p:cNvPicPr>
          <p:nvPr userDrawn="1"/>
        </p:nvPicPr>
        <p:blipFill>
          <a:blip r:embed="rId6"/>
          <a:stretch>
            <a:fillRect/>
          </a:stretch>
        </p:blipFill>
        <p:spPr>
          <a:xfrm>
            <a:off x="9875776" y="5619625"/>
            <a:ext cx="1926569" cy="931528"/>
          </a:xfrm>
          <a:prstGeom prst="rect">
            <a:avLst/>
          </a:prstGeom>
        </p:spPr>
      </p:pic>
    </p:spTree>
    <p:extLst>
      <p:ext uri="{BB962C8B-B14F-4D97-AF65-F5344CB8AC3E}">
        <p14:creationId xmlns:p14="http://schemas.microsoft.com/office/powerpoint/2010/main" val="725191352"/>
      </p:ext>
    </p:extLst>
  </p:cSld>
  <p:clrMap bg1="lt1" tx1="dk1" bg2="lt2" tx2="dk2" accent1="accent1" accent2="accent2" accent3="accent3" accent4="accent4" accent5="accent5" accent6="accent6" hlink="hlink" folHlink="folHlink"/>
  <p:sldLayoutIdLst>
    <p:sldLayoutId id="2147483751" r:id="rId1"/>
    <p:sldLayoutId id="2147483792" r:id="rId2"/>
    <p:sldLayoutId id="2147483923" r:id="rId3"/>
    <p:sldLayoutId id="2147483925"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960175"/>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4028" r:id="rId4"/>
    <p:sldLayoutId id="2147483991" r:id="rId5"/>
    <p:sldLayoutId id="2147483990" r:id="rId6"/>
  </p:sldLayoutIdLst>
  <p:hf sldNum="0" hdr="0" dt="0"/>
  <p:txStyles>
    <p:titleStyle>
      <a:lvl1pPr algn="l" defTabSz="914400" rtl="0" eaLnBrk="1" latinLnBrk="0" hangingPunct="1">
        <a:lnSpc>
          <a:spcPts val="3600"/>
        </a:lnSpc>
        <a:spcBef>
          <a:spcPct val="0"/>
        </a:spcBef>
        <a:buNone/>
        <a:defRPr sz="3200" b="0" i="0" kern="1200" spc="-30" baseline="0">
          <a:solidFill>
            <a:schemeClr val="tx2"/>
          </a:solidFill>
          <a:latin typeface="Specsavers Medium" panose="020B0504030201040103" pitchFamily="34" charset="77"/>
          <a:ea typeface="+mj-ea"/>
          <a:cs typeface="+mj-cs"/>
        </a:defRPr>
      </a:lvl1pPr>
    </p:titleStyle>
    <p:bodyStyle>
      <a:lvl1pPr marL="0" marR="0" indent="0" algn="l" defTabSz="914400" rtl="0" eaLnBrk="1" fontAlgn="auto" latinLnBrk="0" hangingPunct="1">
        <a:lnSpc>
          <a:spcPts val="2200"/>
        </a:lnSpc>
        <a:spcBef>
          <a:spcPts val="1000"/>
        </a:spcBef>
        <a:spcAft>
          <a:spcPts val="0"/>
        </a:spcAft>
        <a:buClrTx/>
        <a:buSzPct val="110000"/>
        <a:buFont typeface="Arial" panose="020B0604020202020204" pitchFamily="34" charset="0"/>
        <a:buNone/>
        <a:tabLst/>
        <a:defRPr sz="1800" b="0" i="0" kern="1200">
          <a:solidFill>
            <a:schemeClr val="tx1"/>
          </a:solidFill>
          <a:latin typeface="Specsavers" panose="020B0504030201040103" pitchFamily="34" charset="77"/>
          <a:ea typeface="+mn-ea"/>
          <a:cs typeface="+mn-cs"/>
        </a:defRPr>
      </a:lvl1pPr>
      <a:lvl2pPr marL="452438" indent="-22066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2pPr>
      <a:lvl3pPr marL="893763" indent="-22066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3pPr>
      <a:lvl4pPr marL="1290638" indent="-17621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4pPr>
      <a:lvl5pPr marL="1689100" indent="-17621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193173"/>
      </p:ext>
    </p:extLst>
  </p:cSld>
  <p:clrMap bg1="lt1" tx1="dk1" bg2="lt2" tx2="dk2" accent1="accent1" accent2="accent2" accent3="accent3" accent4="accent4" accent5="accent5" accent6="accent6" hlink="hlink" folHlink="folHlink"/>
  <p:sldLayoutIdLst>
    <p:sldLayoutId id="2147483993" r:id="rId1"/>
    <p:sldLayoutId id="2147484013" r:id="rId2"/>
    <p:sldLayoutId id="2147483995" r:id="rId3"/>
    <p:sldLayoutId id="2147483994" r:id="rId4"/>
    <p:sldLayoutId id="2147483998" r:id="rId5"/>
    <p:sldLayoutId id="2147484002" r:id="rId6"/>
    <p:sldLayoutId id="2147484003" r:id="rId7"/>
    <p:sldLayoutId id="2147483999" r:id="rId8"/>
  </p:sldLayoutIdLst>
  <p:hf sldNum="0" hdr="0" dt="0"/>
  <p:txStyles>
    <p:titleStyle>
      <a:lvl1pPr algn="l" defTabSz="914400" rtl="0" eaLnBrk="1" latinLnBrk="0" hangingPunct="1">
        <a:lnSpc>
          <a:spcPts val="3600"/>
        </a:lnSpc>
        <a:spcBef>
          <a:spcPct val="0"/>
        </a:spcBef>
        <a:buNone/>
        <a:defRPr sz="3200" b="0" i="0" kern="1200" spc="-30" baseline="0">
          <a:solidFill>
            <a:schemeClr val="tx2"/>
          </a:solidFill>
          <a:latin typeface="Specsavers Medium" panose="020B0504030201040103" pitchFamily="34" charset="77"/>
          <a:ea typeface="+mj-ea"/>
          <a:cs typeface="+mj-cs"/>
        </a:defRPr>
      </a:lvl1pPr>
    </p:titleStyle>
    <p:bodyStyle>
      <a:lvl1pPr marL="0" marR="0" indent="0" algn="l" defTabSz="914400" rtl="0" eaLnBrk="1" fontAlgn="auto" latinLnBrk="0" hangingPunct="1">
        <a:lnSpc>
          <a:spcPts val="2200"/>
        </a:lnSpc>
        <a:spcBef>
          <a:spcPts val="1000"/>
        </a:spcBef>
        <a:spcAft>
          <a:spcPts val="0"/>
        </a:spcAft>
        <a:buClrTx/>
        <a:buSzPct val="110000"/>
        <a:buFont typeface="Arial" panose="020B0604020202020204" pitchFamily="34" charset="0"/>
        <a:buNone/>
        <a:tabLst/>
        <a:defRPr sz="1800" b="0" i="0" kern="1200">
          <a:solidFill>
            <a:schemeClr val="tx1"/>
          </a:solidFill>
          <a:latin typeface="Specsavers" panose="020B0504030201040103" pitchFamily="34" charset="77"/>
          <a:ea typeface="+mn-ea"/>
          <a:cs typeface="+mn-cs"/>
        </a:defRPr>
      </a:lvl1pPr>
      <a:lvl2pPr marL="452438" indent="-22066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2pPr>
      <a:lvl3pPr marL="893763" indent="-22066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3pPr>
      <a:lvl4pPr marL="1290638" indent="-17621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4pPr>
      <a:lvl5pPr marL="1689100" indent="-17621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014619"/>
      </p:ext>
    </p:extLst>
  </p:cSld>
  <p:clrMap bg1="lt1" tx1="dk1" bg2="lt2" tx2="dk2" accent1="accent1" accent2="accent2" accent3="accent3" accent4="accent4" accent5="accent5" accent6="accent6" hlink="hlink" folHlink="folHlink"/>
  <p:sldLayoutIdLst>
    <p:sldLayoutId id="2147483772" r:id="rId1"/>
  </p:sldLayoutIdLst>
  <p:hf sldNum="0" hdr="0" dt="0"/>
  <p:txStyles>
    <p:titleStyle>
      <a:lvl1pPr algn="l" defTabSz="914400" rtl="0" eaLnBrk="1" latinLnBrk="0" hangingPunct="1">
        <a:lnSpc>
          <a:spcPts val="3600"/>
        </a:lnSpc>
        <a:spcBef>
          <a:spcPct val="0"/>
        </a:spcBef>
        <a:buNone/>
        <a:defRPr sz="3200" b="0" i="0" kern="1200" spc="-30" baseline="0">
          <a:solidFill>
            <a:schemeClr val="tx2"/>
          </a:solidFill>
          <a:latin typeface="Specsavers Medium" panose="020B0504030201040103" pitchFamily="34" charset="77"/>
          <a:ea typeface="+mj-ea"/>
          <a:cs typeface="+mj-cs"/>
        </a:defRPr>
      </a:lvl1pPr>
    </p:titleStyle>
    <p:bodyStyle>
      <a:lvl1pPr marL="0" marR="0" indent="0" algn="l" defTabSz="914400" rtl="0" eaLnBrk="1" fontAlgn="auto" latinLnBrk="0" hangingPunct="1">
        <a:lnSpc>
          <a:spcPts val="2200"/>
        </a:lnSpc>
        <a:spcBef>
          <a:spcPts val="1000"/>
        </a:spcBef>
        <a:spcAft>
          <a:spcPts val="0"/>
        </a:spcAft>
        <a:buClrTx/>
        <a:buSzPct val="110000"/>
        <a:buFont typeface="Arial" panose="020B0604020202020204" pitchFamily="34" charset="0"/>
        <a:buNone/>
        <a:tabLst/>
        <a:defRPr sz="1800" b="0" i="0" kern="1200">
          <a:solidFill>
            <a:schemeClr val="tx1"/>
          </a:solidFill>
          <a:latin typeface="Specsavers" panose="020B0504030201040103" pitchFamily="34" charset="77"/>
          <a:ea typeface="+mn-ea"/>
          <a:cs typeface="+mn-cs"/>
        </a:defRPr>
      </a:lvl1pPr>
      <a:lvl2pPr marL="452438" indent="-22066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2pPr>
      <a:lvl3pPr marL="893763" indent="-22066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3pPr>
      <a:lvl4pPr marL="1290638" indent="-17621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4pPr>
      <a:lvl5pPr marL="1689100" indent="-17621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919325"/>
      </p:ext>
    </p:extLst>
  </p:cSld>
  <p:clrMap bg1="lt1" tx1="dk1" bg2="lt2" tx2="dk2" accent1="accent1" accent2="accent2" accent3="accent3" accent4="accent4" accent5="accent5" accent6="accent6" hlink="hlink" folHlink="folHlink"/>
  <p:sldLayoutIdLst>
    <p:sldLayoutId id="2147484041" r:id="rId1"/>
    <p:sldLayoutId id="2147484024" r:id="rId2"/>
    <p:sldLayoutId id="2147484023" r:id="rId3"/>
    <p:sldLayoutId id="2147484021" r:id="rId4"/>
    <p:sldLayoutId id="2147484043" r:id="rId5"/>
    <p:sldLayoutId id="2147484047" r:id="rId6"/>
    <p:sldLayoutId id="214748404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F595D928-72C8-4F4C-B952-D069855162AA}"/>
              </a:ext>
            </a:extLst>
          </p:cNvPr>
          <p:cNvSpPr>
            <a:spLocks noGrp="1"/>
          </p:cNvSpPr>
          <p:nvPr>
            <p:ph type="ftr" sz="quarter" idx="3"/>
          </p:nvPr>
        </p:nvSpPr>
        <p:spPr>
          <a:xfrm>
            <a:off x="450000" y="6306329"/>
            <a:ext cx="9000000" cy="194661"/>
          </a:xfrm>
          <a:prstGeom prst="rect">
            <a:avLst/>
          </a:prstGeom>
        </p:spPr>
        <p:txBody>
          <a:bodyPr vert="horz" lIns="0" tIns="0" rIns="0" bIns="0" rtlCol="0" anchor="ctr"/>
          <a:lstStyle>
            <a:lvl1pPr algn="l">
              <a:defRPr sz="1100" b="0" i="0">
                <a:solidFill>
                  <a:schemeClr val="bg1"/>
                </a:solidFill>
                <a:latin typeface="Specsavers" panose="020B0504030201040103" pitchFamily="34" charset="77"/>
              </a:defRPr>
            </a:lvl1pPr>
          </a:lstStyle>
          <a:p>
            <a:r>
              <a:rPr lang="en-AU"/>
              <a:t>Update the footer</a:t>
            </a:r>
            <a:endParaRPr lang="en-US" dirty="0"/>
          </a:p>
        </p:txBody>
      </p:sp>
    </p:spTree>
    <p:extLst>
      <p:ext uri="{BB962C8B-B14F-4D97-AF65-F5344CB8AC3E}">
        <p14:creationId xmlns:p14="http://schemas.microsoft.com/office/powerpoint/2010/main" val="2559246337"/>
      </p:ext>
    </p:extLst>
  </p:cSld>
  <p:clrMap bg1="lt1" tx1="dk1" bg2="lt2" tx2="dk2" accent1="accent1" accent2="accent2" accent3="accent3" accent4="accent4" accent5="accent5" accent6="accent6" hlink="hlink" folHlink="folHlink"/>
  <p:sldLayoutIdLst>
    <p:sldLayoutId id="2147483767" r:id="rId1"/>
    <p:sldLayoutId id="2147483806" r:id="rId2"/>
    <p:sldLayoutId id="2147483781" r:id="rId3"/>
    <p:sldLayoutId id="214748377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29DE5-C4B6-A047-A5B1-6938E8079E71}"/>
              </a:ext>
            </a:extLst>
          </p:cNvPr>
          <p:cNvSpPr>
            <a:spLocks noGrp="1"/>
          </p:cNvSpPr>
          <p:nvPr>
            <p:ph type="title"/>
          </p:nvPr>
        </p:nvSpPr>
        <p:spPr>
          <a:xfrm>
            <a:off x="450000" y="450000"/>
            <a:ext cx="11199839" cy="384325"/>
          </a:xfrm>
          <a:prstGeom prst="rect">
            <a:avLst/>
          </a:prstGeom>
        </p:spPr>
        <p:txBody>
          <a:bodyPr vert="horz" lIns="0" tIns="0" rIns="0" bIns="0" rtlCol="0" anchor="ctr">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DDD06329-E428-5645-8C7F-155F9D5E0A8B}"/>
              </a:ext>
            </a:extLst>
          </p:cNvPr>
          <p:cNvSpPr>
            <a:spLocks noGrp="1"/>
          </p:cNvSpPr>
          <p:nvPr>
            <p:ph type="body" idx="1"/>
          </p:nvPr>
        </p:nvSpPr>
        <p:spPr>
          <a:xfrm>
            <a:off x="450000" y="1080000"/>
            <a:ext cx="11199839" cy="4887663"/>
          </a:xfrm>
          <a:prstGeom prst="rect">
            <a:avLst/>
          </a:prstGeom>
        </p:spPr>
        <p:txBody>
          <a:bodyPr vert="horz" lIns="0" tIns="45720" rIns="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itle 1">
            <a:extLst>
              <a:ext uri="{FF2B5EF4-FFF2-40B4-BE49-F238E27FC236}">
                <a16:creationId xmlns:a16="http://schemas.microsoft.com/office/drawing/2014/main" id="{C77B1811-CCC5-AB44-9C35-5AC533199433}"/>
              </a:ext>
            </a:extLst>
          </p:cNvPr>
          <p:cNvSpPr txBox="1">
            <a:spLocks/>
          </p:cNvSpPr>
          <p:nvPr userDrawn="1"/>
        </p:nvSpPr>
        <p:spPr>
          <a:xfrm>
            <a:off x="9229778" y="493852"/>
            <a:ext cx="2516161" cy="288197"/>
          </a:xfrm>
          <a:prstGeom prst="rect">
            <a:avLst/>
          </a:prstGeom>
        </p:spPr>
        <p:txBody>
          <a:bodyPr vert="horz" lIns="90000" tIns="45720" rIns="91440" bIns="45720" rtlCol="0" anchor="t" anchorCtr="0">
            <a:normAutofit/>
          </a:bodyPr>
          <a:lstStyle>
            <a:lvl1pPr algn="l" defTabSz="914400" rtl="0" eaLnBrk="1" latinLnBrk="0" hangingPunct="1">
              <a:lnSpc>
                <a:spcPct val="90000"/>
              </a:lnSpc>
              <a:spcBef>
                <a:spcPct val="0"/>
              </a:spcBef>
              <a:buNone/>
              <a:defRPr sz="4400" b="0" i="0" kern="1200" spc="-150">
                <a:solidFill>
                  <a:srgbClr val="151818"/>
                </a:solidFill>
                <a:latin typeface="Specsavers Medium" panose="020B0504030201040103" pitchFamily="34" charset="77"/>
                <a:ea typeface="+mj-ea"/>
                <a:cs typeface="+mj-cs"/>
              </a:defRPr>
            </a:lvl1pPr>
          </a:lstStyle>
          <a:p>
            <a:pPr algn="r"/>
            <a:endParaRPr lang="en-US" sz="1000" spc="0">
              <a:latin typeface="Specsavers Web Medium" panose="020B0504030201040103" pitchFamily="34" charset="77"/>
            </a:endParaRPr>
          </a:p>
        </p:txBody>
      </p:sp>
      <p:sp>
        <p:nvSpPr>
          <p:cNvPr id="10" name="Title 1">
            <a:extLst>
              <a:ext uri="{FF2B5EF4-FFF2-40B4-BE49-F238E27FC236}">
                <a16:creationId xmlns:a16="http://schemas.microsoft.com/office/drawing/2014/main" id="{B7756730-1133-0845-B3FC-BEE91E9116CA}"/>
              </a:ext>
            </a:extLst>
          </p:cNvPr>
          <p:cNvSpPr txBox="1">
            <a:spLocks/>
          </p:cNvSpPr>
          <p:nvPr userDrawn="1"/>
        </p:nvSpPr>
        <p:spPr>
          <a:xfrm>
            <a:off x="9229778" y="493852"/>
            <a:ext cx="2516161" cy="288197"/>
          </a:xfrm>
          <a:prstGeom prst="rect">
            <a:avLst/>
          </a:prstGeom>
        </p:spPr>
        <p:txBody>
          <a:bodyPr vert="horz" lIns="90000" tIns="45720" rIns="91440" bIns="45720" rtlCol="0" anchor="t" anchorCtr="0">
            <a:normAutofit/>
          </a:bodyPr>
          <a:lstStyle>
            <a:lvl1pPr algn="l" defTabSz="914400" rtl="0" eaLnBrk="1" latinLnBrk="0" hangingPunct="1">
              <a:lnSpc>
                <a:spcPct val="90000"/>
              </a:lnSpc>
              <a:spcBef>
                <a:spcPct val="0"/>
              </a:spcBef>
              <a:buNone/>
              <a:defRPr sz="4400" b="0" i="0" kern="1200" spc="-150">
                <a:solidFill>
                  <a:srgbClr val="151818"/>
                </a:solidFill>
                <a:latin typeface="Specsavers Medium" panose="020B0504030201040103" pitchFamily="34" charset="77"/>
                <a:ea typeface="+mj-ea"/>
                <a:cs typeface="+mj-cs"/>
              </a:defRPr>
            </a:lvl1pPr>
          </a:lstStyle>
          <a:p>
            <a:pPr algn="r"/>
            <a:endParaRPr lang="en-US" sz="1000" spc="0">
              <a:latin typeface="Specsavers Web Medium" panose="020B0504030201040103" pitchFamily="34" charset="77"/>
            </a:endParaRPr>
          </a:p>
        </p:txBody>
      </p:sp>
      <p:sp>
        <p:nvSpPr>
          <p:cNvPr id="5" name="Footer Placeholder 4">
            <a:extLst>
              <a:ext uri="{FF2B5EF4-FFF2-40B4-BE49-F238E27FC236}">
                <a16:creationId xmlns:a16="http://schemas.microsoft.com/office/drawing/2014/main" id="{5B4F7483-55B4-2B4C-ABCB-E6F6FE840CB5}"/>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a:solidFill>
                  <a:schemeClr val="tx1">
                    <a:tint val="75000"/>
                  </a:schemeClr>
                </a:solidFill>
                <a:latin typeface="+mn-lt"/>
              </a:defRPr>
            </a:lvl1pPr>
          </a:lstStyle>
          <a:p>
            <a:r>
              <a:rPr lang="en-AU"/>
              <a:t>Update the footer</a:t>
            </a:r>
            <a:endParaRPr lang="en-US" dirty="0"/>
          </a:p>
        </p:txBody>
      </p:sp>
    </p:spTree>
    <p:extLst>
      <p:ext uri="{BB962C8B-B14F-4D97-AF65-F5344CB8AC3E}">
        <p14:creationId xmlns:p14="http://schemas.microsoft.com/office/powerpoint/2010/main" val="2313799207"/>
      </p:ext>
    </p:extLst>
  </p:cSld>
  <p:clrMap bg1="lt1" tx1="dk1" bg2="lt2" tx2="dk2" accent1="accent1" accent2="accent2" accent3="accent3" accent4="accent4" accent5="accent5" accent6="accent6" hlink="hlink" folHlink="folHlink"/>
  <p:sldLayoutIdLst>
    <p:sldLayoutId id="2147484012" r:id="rId1"/>
    <p:sldLayoutId id="2147483773" r:id="rId2"/>
    <p:sldLayoutId id="2147484040" r:id="rId3"/>
    <p:sldLayoutId id="2147483809" r:id="rId4"/>
    <p:sldLayoutId id="2147483984" r:id="rId5"/>
    <p:sldLayoutId id="2147484009" r:id="rId6"/>
    <p:sldLayoutId id="2147484010" r:id="rId7"/>
    <p:sldLayoutId id="2147484011" r:id="rId8"/>
    <p:sldLayoutId id="2147483692" r:id="rId9"/>
    <p:sldLayoutId id="2147483814" r:id="rId10"/>
    <p:sldLayoutId id="2147484005" r:id="rId11"/>
    <p:sldLayoutId id="2147483951" r:id="rId12"/>
    <p:sldLayoutId id="2147484049" r:id="rId13"/>
    <p:sldLayoutId id="2147484050" r:id="rId14"/>
  </p:sldLayoutIdLst>
  <p:hf sldNum="0" hdr="0" dt="0"/>
  <p:txStyles>
    <p:titleStyle>
      <a:lvl1pPr algn="l" defTabSz="914400" rtl="0" eaLnBrk="1" latinLnBrk="0" hangingPunct="1">
        <a:lnSpc>
          <a:spcPts val="3600"/>
        </a:lnSpc>
        <a:spcBef>
          <a:spcPct val="0"/>
        </a:spcBef>
        <a:buNone/>
        <a:defRPr sz="3200" b="0" i="0" kern="1200" spc="-30" baseline="0">
          <a:solidFill>
            <a:schemeClr val="tx2"/>
          </a:solidFill>
          <a:latin typeface="Specsavers Medium" panose="020B0504030201040103" pitchFamily="34" charset="77"/>
          <a:ea typeface="+mj-ea"/>
          <a:cs typeface="+mj-cs"/>
        </a:defRPr>
      </a:lvl1pPr>
    </p:titleStyle>
    <p:bodyStyle>
      <a:lvl1pPr marL="0" marR="0" indent="0" algn="l" defTabSz="914400" rtl="0" eaLnBrk="1" fontAlgn="auto" latinLnBrk="0" hangingPunct="1">
        <a:lnSpc>
          <a:spcPts val="2200"/>
        </a:lnSpc>
        <a:spcBef>
          <a:spcPts val="1000"/>
        </a:spcBef>
        <a:spcAft>
          <a:spcPts val="0"/>
        </a:spcAft>
        <a:buClrTx/>
        <a:buSzPct val="110000"/>
        <a:buFont typeface="Arial" panose="020B0604020202020204" pitchFamily="34" charset="0"/>
        <a:buNone/>
        <a:tabLst/>
        <a:defRPr sz="1800" b="0" i="0" kern="1200">
          <a:solidFill>
            <a:schemeClr val="tx1"/>
          </a:solidFill>
          <a:latin typeface="Specsavers" panose="020B0504030201040103" pitchFamily="34" charset="77"/>
          <a:ea typeface="+mn-ea"/>
          <a:cs typeface="+mn-cs"/>
        </a:defRPr>
      </a:lvl1pPr>
      <a:lvl2pPr marL="452438" indent="-22066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2pPr>
      <a:lvl3pPr marL="893763" indent="-22066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3pPr>
      <a:lvl4pPr marL="1290638" indent="-17621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4pPr>
      <a:lvl5pPr marL="1689100" indent="-17621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644967"/>
      </p:ext>
    </p:extLst>
  </p:cSld>
  <p:clrMap bg1="lt1" tx1="dk1" bg2="lt2" tx2="dk2" accent1="accent1" accent2="accent2" accent3="accent3" accent4="accent4" accent5="accent5" accent6="accent6" hlink="hlink" folHlink="folHlink"/>
  <p:sldLayoutIdLst>
    <p:sldLayoutId id="2147483731" r:id="rId1"/>
    <p:sldLayoutId id="2147483795" r:id="rId2"/>
    <p:sldLayoutId id="2147483796" r:id="rId3"/>
    <p:sldLayoutId id="214748379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813797"/>
      </p:ext>
    </p:extLst>
  </p:cSld>
  <p:clrMap bg1="lt1" tx1="dk1" bg2="lt2" tx2="dk2" accent1="accent1" accent2="accent2" accent3="accent3" accent4="accent4" accent5="accent5" accent6="accent6" hlink="hlink" folHlink="folHlink"/>
  <p:sldLayoutIdLst>
    <p:sldLayoutId id="2147483785" r:id="rId1"/>
    <p:sldLayoutId id="2147483823" r:id="rId2"/>
    <p:sldLayoutId id="2147483824" r:id="rId3"/>
    <p:sldLayoutId id="2147483782" r:id="rId4"/>
    <p:sldLayoutId id="214748404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3BAA35"/>
        </a:solidFill>
        <a:effectLst/>
      </p:bgPr>
    </p:bg>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4E87B4E-6A83-2140-82B0-196D49E21D23}"/>
              </a:ext>
            </a:extLst>
          </p:cNvPr>
          <p:cNvSpPr>
            <a:spLocks noGrp="1"/>
          </p:cNvSpPr>
          <p:nvPr>
            <p:ph type="ftr" sz="quarter" idx="3"/>
          </p:nvPr>
        </p:nvSpPr>
        <p:spPr>
          <a:xfrm>
            <a:off x="450000" y="6306329"/>
            <a:ext cx="11199838" cy="194661"/>
          </a:xfrm>
          <a:prstGeom prst="rect">
            <a:avLst/>
          </a:prstGeom>
        </p:spPr>
        <p:txBody>
          <a:bodyPr vert="horz" lIns="0" tIns="0" rIns="0" bIns="0" rtlCol="0" anchor="ctr"/>
          <a:lstStyle>
            <a:lvl1pPr algn="l">
              <a:defRPr sz="1100" b="0" i="0">
                <a:solidFill>
                  <a:schemeClr val="bg1"/>
                </a:solidFill>
                <a:latin typeface="Specsavers" panose="020B0504030201040103" pitchFamily="34" charset="77"/>
              </a:defRPr>
            </a:lvl1pPr>
          </a:lstStyle>
          <a:p>
            <a:r>
              <a:rPr lang="en-AU"/>
              <a:t>Update the footer</a:t>
            </a:r>
            <a:endParaRPr lang="en-US" dirty="0"/>
          </a:p>
        </p:txBody>
      </p:sp>
    </p:spTree>
    <p:extLst>
      <p:ext uri="{BB962C8B-B14F-4D97-AF65-F5344CB8AC3E}">
        <p14:creationId xmlns:p14="http://schemas.microsoft.com/office/powerpoint/2010/main" val="2003850844"/>
      </p:ext>
    </p:extLst>
  </p:cSld>
  <p:clrMap bg1="lt1" tx1="dk1" bg2="lt2" tx2="dk2" accent1="accent1" accent2="accent2" accent3="accent3" accent4="accent4" accent5="accent5" accent6="accent6" hlink="hlink" folHlink="folHlink"/>
  <p:sldLayoutIdLst>
    <p:sldLayoutId id="2147483733" r:id="rId1"/>
    <p:sldLayoutId id="2147483799" r:id="rId2"/>
    <p:sldLayoutId id="2147483800" r:id="rId3"/>
    <p:sldLayoutId id="21474838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22531"/>
      </p:ext>
    </p:extLst>
  </p:cSld>
  <p:clrMap bg1="lt1" tx1="dk1" bg2="lt2" tx2="dk2" accent1="accent1" accent2="accent2" accent3="accent3" accent4="accent4" accent5="accent5" accent6="accent6" hlink="hlink" folHlink="folHlink"/>
  <p:sldLayoutIdLst>
    <p:sldLayoutId id="2147483978" r:id="rId1"/>
    <p:sldLayoutId id="2147483976" r:id="rId2"/>
    <p:sldLayoutId id="2147483977" r:id="rId3"/>
    <p:sldLayoutId id="2147484027" r:id="rId4"/>
    <p:sldLayoutId id="2147483979" r:id="rId5"/>
  </p:sldLayoutIdLst>
  <p:hf sldNum="0" hdr="0" dt="0"/>
  <p:txStyles>
    <p:titleStyle>
      <a:lvl1pPr algn="l" defTabSz="914400" rtl="0" eaLnBrk="1" latinLnBrk="0" hangingPunct="1">
        <a:lnSpc>
          <a:spcPts val="3600"/>
        </a:lnSpc>
        <a:spcBef>
          <a:spcPct val="0"/>
        </a:spcBef>
        <a:buNone/>
        <a:defRPr sz="3200" b="0" i="0" kern="1200" spc="-30" baseline="0">
          <a:solidFill>
            <a:schemeClr val="tx2"/>
          </a:solidFill>
          <a:latin typeface="Specsavers Medium" panose="020B0504030201040103" pitchFamily="34" charset="77"/>
          <a:ea typeface="+mj-ea"/>
          <a:cs typeface="+mj-cs"/>
        </a:defRPr>
      </a:lvl1pPr>
    </p:titleStyle>
    <p:bodyStyle>
      <a:lvl1pPr marL="0" marR="0" indent="0" algn="l" defTabSz="914400" rtl="0" eaLnBrk="1" fontAlgn="auto" latinLnBrk="0" hangingPunct="1">
        <a:lnSpc>
          <a:spcPts val="2200"/>
        </a:lnSpc>
        <a:spcBef>
          <a:spcPts val="1000"/>
        </a:spcBef>
        <a:spcAft>
          <a:spcPts val="0"/>
        </a:spcAft>
        <a:buClrTx/>
        <a:buSzPct val="110000"/>
        <a:buFont typeface="Arial" panose="020B0604020202020204" pitchFamily="34" charset="0"/>
        <a:buNone/>
        <a:tabLst/>
        <a:defRPr sz="1800" b="0" i="0" kern="1200">
          <a:solidFill>
            <a:schemeClr val="tx1"/>
          </a:solidFill>
          <a:latin typeface="Specsavers" panose="020B0504030201040103" pitchFamily="34" charset="77"/>
          <a:ea typeface="+mn-ea"/>
          <a:cs typeface="+mn-cs"/>
        </a:defRPr>
      </a:lvl1pPr>
      <a:lvl2pPr marL="452438" indent="-22066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2pPr>
      <a:lvl3pPr marL="893763" indent="-22066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3pPr>
      <a:lvl4pPr marL="1290638" indent="-17621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4pPr>
      <a:lvl5pPr marL="1689100" indent="-17621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951465"/>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Lst>
  <p:hf sldNum="0" hdr="0" dt="0"/>
  <p:txStyles>
    <p:titleStyle>
      <a:lvl1pPr algn="l" defTabSz="914400" rtl="0" eaLnBrk="1" latinLnBrk="0" hangingPunct="1">
        <a:lnSpc>
          <a:spcPts val="3600"/>
        </a:lnSpc>
        <a:spcBef>
          <a:spcPct val="0"/>
        </a:spcBef>
        <a:buNone/>
        <a:defRPr sz="3200" b="0" i="0" kern="1200" spc="-30" baseline="0">
          <a:solidFill>
            <a:schemeClr val="tx2"/>
          </a:solidFill>
          <a:latin typeface="Specsavers Medium" panose="020B0504030201040103" pitchFamily="34" charset="77"/>
          <a:ea typeface="+mj-ea"/>
          <a:cs typeface="+mj-cs"/>
        </a:defRPr>
      </a:lvl1pPr>
    </p:titleStyle>
    <p:bodyStyle>
      <a:lvl1pPr marL="0" marR="0" indent="0" algn="l" defTabSz="914400" rtl="0" eaLnBrk="1" fontAlgn="auto" latinLnBrk="0" hangingPunct="1">
        <a:lnSpc>
          <a:spcPts val="2200"/>
        </a:lnSpc>
        <a:spcBef>
          <a:spcPts val="1000"/>
        </a:spcBef>
        <a:spcAft>
          <a:spcPts val="0"/>
        </a:spcAft>
        <a:buClrTx/>
        <a:buSzPct val="110000"/>
        <a:buFont typeface="Arial" panose="020B0604020202020204" pitchFamily="34" charset="0"/>
        <a:buNone/>
        <a:tabLst/>
        <a:defRPr sz="1800" b="0" i="0" kern="1200">
          <a:solidFill>
            <a:schemeClr val="tx1"/>
          </a:solidFill>
          <a:latin typeface="Specsavers" panose="020B0504030201040103" pitchFamily="34" charset="77"/>
          <a:ea typeface="+mn-ea"/>
          <a:cs typeface="+mn-cs"/>
        </a:defRPr>
      </a:lvl1pPr>
      <a:lvl2pPr marL="452438" indent="-22066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2pPr>
      <a:lvl3pPr marL="893763" indent="-22066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3pPr>
      <a:lvl4pPr marL="1290638" indent="-17621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4pPr>
      <a:lvl5pPr marL="1689100" indent="-176213" algn="l" defTabSz="914400" rtl="0" eaLnBrk="1" latinLnBrk="0" hangingPunct="1">
        <a:lnSpc>
          <a:spcPts val="2200"/>
        </a:lnSpc>
        <a:spcBef>
          <a:spcPts val="500"/>
        </a:spcBef>
        <a:buSzPct val="110000"/>
        <a:buFont typeface="Arial" panose="020B0604020202020204" pitchFamily="34" charset="0"/>
        <a:buChar char="•"/>
        <a:tabLst/>
        <a:defRPr sz="1800" b="0" i="0" kern="1200">
          <a:solidFill>
            <a:schemeClr val="tx1"/>
          </a:solidFill>
          <a:latin typeface="Specsavers Light" panose="020B03040302010401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erson smiling for the camera&#10;&#10;Description automatically generated">
            <a:extLst>
              <a:ext uri="{FF2B5EF4-FFF2-40B4-BE49-F238E27FC236}">
                <a16:creationId xmlns:a16="http://schemas.microsoft.com/office/drawing/2014/main" id="{50EBA770-02F0-CF46-B47F-D6EE727B3E9E}"/>
              </a:ext>
            </a:extLst>
          </p:cNvPr>
          <p:cNvPicPr>
            <a:picLocks noGrp="1" noChangeAspect="1"/>
          </p:cNvPicPr>
          <p:nvPr>
            <p:ph type="pic" idx="1"/>
          </p:nvPr>
        </p:nvPicPr>
        <p:blipFill>
          <a:blip r:embed="rId2"/>
          <a:srcRect t="123" b="123"/>
          <a:stretch>
            <a:fillRect/>
          </a:stretch>
        </p:blipFill>
        <p:spPr>
          <a:xfrm>
            <a:off x="0" y="0"/>
            <a:ext cx="12192000" cy="6858000"/>
          </a:xfrm>
        </p:spPr>
      </p:pic>
      <p:sp>
        <p:nvSpPr>
          <p:cNvPr id="2" name="Text Placeholder 1">
            <a:extLst>
              <a:ext uri="{FF2B5EF4-FFF2-40B4-BE49-F238E27FC236}">
                <a16:creationId xmlns:a16="http://schemas.microsoft.com/office/drawing/2014/main" id="{A5FBB8BD-DF67-264F-AE05-54303BDEBA13}"/>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D30D1322-56BB-F04D-B5E7-1F4CF679EEF3}"/>
              </a:ext>
            </a:extLst>
          </p:cNvPr>
          <p:cNvSpPr>
            <a:spLocks noGrp="1"/>
          </p:cNvSpPr>
          <p:nvPr>
            <p:ph idx="11"/>
          </p:nvPr>
        </p:nvSpPr>
        <p:spPr>
          <a:xfrm>
            <a:off x="450000" y="3657570"/>
            <a:ext cx="4767459" cy="686092"/>
          </a:xfrm>
        </p:spPr>
        <p:txBody>
          <a:bodyPr/>
          <a:lstStyle/>
          <a:p>
            <a:r>
              <a:rPr lang="en-US" dirty="0"/>
              <a:t>Dena Wyatt – Head </a:t>
            </a:r>
            <a:r>
              <a:rPr lang="en-US"/>
              <a:t>of Apprenticeships</a:t>
            </a:r>
            <a:endParaRPr lang="en-US" dirty="0"/>
          </a:p>
        </p:txBody>
      </p:sp>
      <p:sp>
        <p:nvSpPr>
          <p:cNvPr id="6" name="Text Placeholder 5">
            <a:extLst>
              <a:ext uri="{FF2B5EF4-FFF2-40B4-BE49-F238E27FC236}">
                <a16:creationId xmlns:a16="http://schemas.microsoft.com/office/drawing/2014/main" id="{CC25CEE0-1C19-3E4E-8EED-4C37783B6656}"/>
              </a:ext>
            </a:extLst>
          </p:cNvPr>
          <p:cNvSpPr>
            <a:spLocks noGrp="1"/>
          </p:cNvSpPr>
          <p:nvPr>
            <p:ph type="body" sz="quarter" idx="12"/>
          </p:nvPr>
        </p:nvSpPr>
        <p:spPr/>
        <p:txBody>
          <a:bodyPr/>
          <a:lstStyle/>
          <a:p>
            <a:endParaRPr lang="en-US"/>
          </a:p>
        </p:txBody>
      </p:sp>
      <p:sp>
        <p:nvSpPr>
          <p:cNvPr id="9" name="Title 4">
            <a:extLst>
              <a:ext uri="{FF2B5EF4-FFF2-40B4-BE49-F238E27FC236}">
                <a16:creationId xmlns:a16="http://schemas.microsoft.com/office/drawing/2014/main" id="{49DD9696-B5E1-254E-97A2-D6FEE03EFA1D}"/>
              </a:ext>
            </a:extLst>
          </p:cNvPr>
          <p:cNvSpPr txBox="1">
            <a:spLocks/>
          </p:cNvSpPr>
          <p:nvPr/>
        </p:nvSpPr>
        <p:spPr>
          <a:xfrm>
            <a:off x="450000" y="1379202"/>
            <a:ext cx="5646000" cy="2245943"/>
          </a:xfrm>
          <a:prstGeom prst="rect">
            <a:avLst/>
          </a:prstGeom>
        </p:spPr>
        <p:txBody>
          <a:bodyPr lIns="0" tIns="0" rIns="0" bIns="0"/>
          <a:lstStyle>
            <a:lvl1pPr algn="l" defTabSz="914400" rtl="0" eaLnBrk="1" latinLnBrk="0" hangingPunct="1">
              <a:lnSpc>
                <a:spcPts val="5700"/>
              </a:lnSpc>
              <a:spcBef>
                <a:spcPct val="0"/>
              </a:spcBef>
              <a:buNone/>
              <a:defRPr sz="5400" b="0" i="0" kern="1200">
                <a:solidFill>
                  <a:srgbClr val="2D2D2D"/>
                </a:solidFill>
                <a:latin typeface="Specsavers Medium" panose="020B0504030201040103" pitchFamily="34" charset="77"/>
                <a:ea typeface="+mj-ea"/>
                <a:cs typeface="+mj-cs"/>
              </a:defRPr>
            </a:lvl1pPr>
          </a:lstStyle>
          <a:p>
            <a:pPr>
              <a:lnSpc>
                <a:spcPts val="5200"/>
              </a:lnSpc>
            </a:pPr>
            <a:r>
              <a:rPr lang="en-US" sz="5000" dirty="0">
                <a:solidFill>
                  <a:srgbClr val="095174"/>
                </a:solidFill>
              </a:rPr>
              <a:t>An introduction to Specsavers </a:t>
            </a:r>
          </a:p>
        </p:txBody>
      </p:sp>
    </p:spTree>
    <p:extLst>
      <p:ext uri="{BB962C8B-B14F-4D97-AF65-F5344CB8AC3E}">
        <p14:creationId xmlns:p14="http://schemas.microsoft.com/office/powerpoint/2010/main" val="152547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1C1D-77E4-1C48-BCF4-3F15D48C9A75}"/>
              </a:ext>
            </a:extLst>
          </p:cNvPr>
          <p:cNvSpPr>
            <a:spLocks noGrp="1"/>
          </p:cNvSpPr>
          <p:nvPr>
            <p:ph type="title"/>
          </p:nvPr>
        </p:nvSpPr>
        <p:spPr/>
        <p:txBody>
          <a:bodyPr/>
          <a:lstStyle/>
          <a:p>
            <a:r>
              <a:rPr lang="en-US" sz="3000" dirty="0">
                <a:latin typeface="Specsavers Medium" panose="020B0604030201040103" pitchFamily="34" charset="0"/>
              </a:rPr>
              <a:t>1. Tell us about Specsavers and Apprenticeships</a:t>
            </a:r>
          </a:p>
        </p:txBody>
      </p:sp>
      <p:pic>
        <p:nvPicPr>
          <p:cNvPr id="10" name="Picture 9" descr="Two people smiling&#10;&#10;Description automatically generated with medium confidence">
            <a:extLst>
              <a:ext uri="{FF2B5EF4-FFF2-40B4-BE49-F238E27FC236}">
                <a16:creationId xmlns:a16="http://schemas.microsoft.com/office/drawing/2014/main" id="{4CD2368D-AD57-5C4D-A9E4-519ECE1A2AA5}"/>
              </a:ext>
            </a:extLst>
          </p:cNvPr>
          <p:cNvPicPr>
            <a:picLocks noChangeAspect="1"/>
          </p:cNvPicPr>
          <p:nvPr/>
        </p:nvPicPr>
        <p:blipFill rotWithShape="1">
          <a:blip r:embed="rId3"/>
          <a:srcRect l="6892" t="12930" r="19357" b="23335"/>
          <a:stretch/>
        </p:blipFill>
        <p:spPr>
          <a:xfrm>
            <a:off x="4099389" y="2230342"/>
            <a:ext cx="8092611" cy="3754353"/>
          </a:xfrm>
          <a:prstGeom prst="rect">
            <a:avLst/>
          </a:prstGeom>
        </p:spPr>
      </p:pic>
      <p:sp>
        <p:nvSpPr>
          <p:cNvPr id="4" name="Content Placeholder 3">
            <a:extLst>
              <a:ext uri="{FF2B5EF4-FFF2-40B4-BE49-F238E27FC236}">
                <a16:creationId xmlns:a16="http://schemas.microsoft.com/office/drawing/2014/main" id="{FCD4957C-C531-6C4B-AAEB-905FD7C07114}"/>
              </a:ext>
            </a:extLst>
          </p:cNvPr>
          <p:cNvSpPr>
            <a:spLocks noGrp="1"/>
          </p:cNvSpPr>
          <p:nvPr>
            <p:ph sz="quarter" idx="12"/>
          </p:nvPr>
        </p:nvSpPr>
        <p:spPr>
          <a:xfrm>
            <a:off x="450000" y="1599321"/>
            <a:ext cx="4502144" cy="4711546"/>
          </a:xfrm>
        </p:spPr>
        <p:txBody>
          <a:bodyPr wrap="square">
            <a:spAutoFit/>
          </a:bodyPr>
          <a:lstStyle/>
          <a:p>
            <a:pPr>
              <a:lnSpc>
                <a:spcPts val="1600"/>
              </a:lnSpc>
            </a:pPr>
            <a:r>
              <a:rPr lang="en-GB" sz="1400" dirty="0">
                <a:latin typeface="Specsavers "/>
              </a:rPr>
              <a:t>Co-founders Doug and Dame Mary Perkins met </a:t>
            </a:r>
            <a:br>
              <a:rPr lang="en-GB" sz="1400" dirty="0">
                <a:latin typeface="Specsavers "/>
              </a:rPr>
            </a:br>
            <a:r>
              <a:rPr lang="en-GB" sz="1400" dirty="0">
                <a:latin typeface="Specsavers "/>
              </a:rPr>
              <a:t>at Cardiff University where they were both studying </a:t>
            </a:r>
            <a:br>
              <a:rPr lang="en-GB" sz="1400" dirty="0">
                <a:latin typeface="Specsavers "/>
              </a:rPr>
            </a:br>
            <a:r>
              <a:rPr lang="en-GB" sz="1400" dirty="0">
                <a:latin typeface="Specsavers "/>
              </a:rPr>
              <a:t>to be optometrists. </a:t>
            </a:r>
          </a:p>
          <a:p>
            <a:pPr>
              <a:lnSpc>
                <a:spcPts val="1600"/>
              </a:lnSpc>
            </a:pPr>
            <a:r>
              <a:rPr lang="en-GB" sz="1400" dirty="0">
                <a:latin typeface="Specsavers "/>
              </a:rPr>
              <a:t>In those days, the world of opticians was completely different: you weren’t allowed to advertise, </a:t>
            </a:r>
            <a:br>
              <a:rPr lang="en-GB" sz="1400" dirty="0">
                <a:latin typeface="Specsavers "/>
              </a:rPr>
            </a:br>
            <a:r>
              <a:rPr lang="en-GB" sz="1400" dirty="0">
                <a:latin typeface="Specsavers "/>
              </a:rPr>
              <a:t>have a window display or even put prices on frames. </a:t>
            </a:r>
          </a:p>
          <a:p>
            <a:pPr>
              <a:lnSpc>
                <a:spcPts val="1600"/>
              </a:lnSpc>
            </a:pPr>
            <a:r>
              <a:rPr lang="en-GB" sz="1400" dirty="0">
                <a:latin typeface="Specsavers "/>
              </a:rPr>
              <a:t>Doug and Mary were always very clear that their goal was to provide the best value eyecare to everyone, simply and consistently. They wanted to exceed </a:t>
            </a:r>
            <a:br>
              <a:rPr lang="en-GB" sz="1400" dirty="0">
                <a:latin typeface="Specsavers "/>
              </a:rPr>
            </a:br>
            <a:r>
              <a:rPr lang="en-GB" sz="1400" dirty="0">
                <a:latin typeface="Specsavers "/>
              </a:rPr>
              <a:t>customer expectations, every time. </a:t>
            </a:r>
          </a:p>
          <a:p>
            <a:pPr>
              <a:lnSpc>
                <a:spcPts val="1600"/>
              </a:lnSpc>
            </a:pPr>
            <a:r>
              <a:rPr lang="en-GB" sz="1400" dirty="0">
                <a:latin typeface="Specsavers "/>
              </a:rPr>
              <a:t>Since day one, that vision and our values has guided every decision we have made. </a:t>
            </a:r>
          </a:p>
          <a:p>
            <a:pPr>
              <a:lnSpc>
                <a:spcPts val="1600"/>
              </a:lnSpc>
            </a:pPr>
            <a:r>
              <a:rPr lang="en-GB" sz="1400" dirty="0">
                <a:latin typeface="Specsavers "/>
              </a:rPr>
              <a:t>After university, they set up their own business </a:t>
            </a:r>
            <a:br>
              <a:rPr lang="en-GB" sz="1400" dirty="0">
                <a:latin typeface="Specsavers "/>
              </a:rPr>
            </a:br>
            <a:r>
              <a:rPr lang="en-GB" sz="1400" dirty="0">
                <a:latin typeface="Specsavers "/>
              </a:rPr>
              <a:t>in Bristol which grew to 23 stores. The stores were sold 1980 when Doug and Mary moved to Guernsey. </a:t>
            </a:r>
          </a:p>
        </p:txBody>
      </p:sp>
    </p:spTree>
    <p:extLst>
      <p:ext uri="{BB962C8B-B14F-4D97-AF65-F5344CB8AC3E}">
        <p14:creationId xmlns:p14="http://schemas.microsoft.com/office/powerpoint/2010/main" val="315348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992584-9B8A-D046-B27C-07D4C60A551D}"/>
              </a:ext>
            </a:extLst>
          </p:cNvPr>
          <p:cNvSpPr>
            <a:spLocks noGrp="1"/>
          </p:cNvSpPr>
          <p:nvPr>
            <p:ph idx="11"/>
          </p:nvPr>
        </p:nvSpPr>
        <p:spPr>
          <a:xfrm>
            <a:off x="504364" y="1910218"/>
            <a:ext cx="11183272" cy="3037563"/>
          </a:xfrm>
        </p:spPr>
        <p:txBody>
          <a:bodyPr>
            <a:spAutoFit/>
          </a:bodyPr>
          <a:lstStyle/>
          <a:p>
            <a:pPr>
              <a:lnSpc>
                <a:spcPts val="6000"/>
              </a:lnSpc>
            </a:pPr>
            <a:r>
              <a:rPr lang="en-US" sz="4800" dirty="0">
                <a:solidFill>
                  <a:srgbClr val="46B544"/>
                </a:solidFill>
              </a:rPr>
              <a:t>Our purpose</a:t>
            </a:r>
          </a:p>
          <a:p>
            <a:pPr>
              <a:lnSpc>
                <a:spcPts val="6000"/>
              </a:lnSpc>
            </a:pPr>
            <a:r>
              <a:rPr lang="en-US" sz="4800" dirty="0">
                <a:solidFill>
                  <a:srgbClr val="016C42"/>
                </a:solidFill>
                <a:latin typeface="Specsavers Medium" panose="020B0504030201040103" pitchFamily="34" charset="77"/>
              </a:rPr>
              <a:t>To change lives </a:t>
            </a:r>
            <a:br>
              <a:rPr lang="en-US" sz="4800" dirty="0">
                <a:solidFill>
                  <a:srgbClr val="016C42"/>
                </a:solidFill>
                <a:latin typeface="Specsavers Medium" panose="020B0504030201040103" pitchFamily="34" charset="77"/>
              </a:rPr>
            </a:br>
            <a:r>
              <a:rPr lang="en-US" sz="4800" dirty="0">
                <a:solidFill>
                  <a:srgbClr val="016C42"/>
                </a:solidFill>
                <a:latin typeface="Specsavers Medium" panose="020B0504030201040103" pitchFamily="34" charset="77"/>
              </a:rPr>
              <a:t>through better sight </a:t>
            </a:r>
            <a:br>
              <a:rPr lang="en-US" sz="4800" dirty="0">
                <a:solidFill>
                  <a:srgbClr val="016C42"/>
                </a:solidFill>
                <a:latin typeface="Specsavers Medium" panose="020B0504030201040103" pitchFamily="34" charset="77"/>
              </a:rPr>
            </a:br>
            <a:r>
              <a:rPr lang="en-US" sz="4800" dirty="0">
                <a:solidFill>
                  <a:srgbClr val="016C42"/>
                </a:solidFill>
                <a:latin typeface="Specsavers Medium" panose="020B0504030201040103" pitchFamily="34" charset="77"/>
              </a:rPr>
              <a:t>and hearing </a:t>
            </a:r>
          </a:p>
        </p:txBody>
      </p:sp>
      <p:pic>
        <p:nvPicPr>
          <p:cNvPr id="4" name="Picture 3" descr="Logo, company name&#10;&#10;Description automatically generated">
            <a:extLst>
              <a:ext uri="{FF2B5EF4-FFF2-40B4-BE49-F238E27FC236}">
                <a16:creationId xmlns:a16="http://schemas.microsoft.com/office/drawing/2014/main" id="{83864ACB-5189-434E-A6DF-6EAA4D064D7C}"/>
              </a:ext>
            </a:extLst>
          </p:cNvPr>
          <p:cNvPicPr>
            <a:picLocks noChangeAspect="1"/>
          </p:cNvPicPr>
          <p:nvPr/>
        </p:nvPicPr>
        <p:blipFill>
          <a:blip r:embed="rId3"/>
          <a:stretch>
            <a:fillRect/>
          </a:stretch>
        </p:blipFill>
        <p:spPr>
          <a:xfrm rot="1141317">
            <a:off x="7030536" y="3883298"/>
            <a:ext cx="6478066" cy="3643912"/>
          </a:xfrm>
          <a:prstGeom prst="rect">
            <a:avLst/>
          </a:prstGeom>
        </p:spPr>
      </p:pic>
    </p:spTree>
    <p:extLst>
      <p:ext uri="{BB962C8B-B14F-4D97-AF65-F5344CB8AC3E}">
        <p14:creationId xmlns:p14="http://schemas.microsoft.com/office/powerpoint/2010/main" val="128192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C6D5C3-A0D8-41C1-9F3B-949DBE7692E4}"/>
              </a:ext>
            </a:extLst>
          </p:cNvPr>
          <p:cNvSpPr>
            <a:spLocks noGrp="1"/>
          </p:cNvSpPr>
          <p:nvPr>
            <p:ph type="ftr" sz="quarter" idx="3"/>
          </p:nvPr>
        </p:nvSpPr>
        <p:spPr/>
        <p:txBody>
          <a:bodyPr/>
          <a:lstStyle/>
          <a:p>
            <a:r>
              <a:rPr lang="en-AU"/>
              <a:t>Update the footer</a:t>
            </a:r>
            <a:endParaRPr lang="en-US"/>
          </a:p>
        </p:txBody>
      </p:sp>
      <p:sp>
        <p:nvSpPr>
          <p:cNvPr id="21" name="Picture Placeholder 20">
            <a:extLst>
              <a:ext uri="{FF2B5EF4-FFF2-40B4-BE49-F238E27FC236}">
                <a16:creationId xmlns:a16="http://schemas.microsoft.com/office/drawing/2014/main" id="{776DC5BB-1121-46A9-9EBB-8A748EB92ECA}"/>
              </a:ext>
            </a:extLst>
          </p:cNvPr>
          <p:cNvSpPr>
            <a:spLocks noGrp="1"/>
          </p:cNvSpPr>
          <p:nvPr>
            <p:ph type="pic" sz="quarter" idx="10"/>
          </p:nvPr>
        </p:nvSpPr>
        <p:spPr/>
      </p:sp>
      <p:sp>
        <p:nvSpPr>
          <p:cNvPr id="18" name="Title 17">
            <a:extLst>
              <a:ext uri="{FF2B5EF4-FFF2-40B4-BE49-F238E27FC236}">
                <a16:creationId xmlns:a16="http://schemas.microsoft.com/office/drawing/2014/main" id="{FEBD5754-34B5-442E-AAB5-3F47B97A33F8}"/>
              </a:ext>
            </a:extLst>
          </p:cNvPr>
          <p:cNvSpPr>
            <a:spLocks noGrp="1"/>
          </p:cNvSpPr>
          <p:nvPr>
            <p:ph type="title"/>
          </p:nvPr>
        </p:nvSpPr>
        <p:spPr/>
        <p:txBody>
          <a:bodyPr/>
          <a:lstStyle/>
          <a:p>
            <a:pPr algn="ctr"/>
            <a:r>
              <a:rPr lang="en-GB" sz="4000" dirty="0">
                <a:latin typeface="Specsavers "/>
              </a:rPr>
              <a:t>Some things that may come as a surprise about Specsavers</a:t>
            </a:r>
          </a:p>
        </p:txBody>
      </p:sp>
      <p:sp>
        <p:nvSpPr>
          <p:cNvPr id="5" name="Rectangle: Rounded Corners 1">
            <a:extLst>
              <a:ext uri="{FF2B5EF4-FFF2-40B4-BE49-F238E27FC236}">
                <a16:creationId xmlns:a16="http://schemas.microsoft.com/office/drawing/2014/main" id="{2CFCC806-2B05-47BC-9539-4008720D6CBC}"/>
              </a:ext>
            </a:extLst>
          </p:cNvPr>
          <p:cNvSpPr>
            <a:spLocks noChangeArrowheads="1"/>
          </p:cNvSpPr>
          <p:nvPr/>
        </p:nvSpPr>
        <p:spPr bwMode="auto">
          <a:xfrm>
            <a:off x="5352644" y="2669012"/>
            <a:ext cx="5436004" cy="859359"/>
          </a:xfrm>
          <a:prstGeom prst="roundRect">
            <a:avLst>
              <a:gd name="adj" fmla="val 16667"/>
            </a:avLst>
          </a:prstGeom>
          <a:solidFill>
            <a:srgbClr val="09517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Specsavers" panose="020B0504030201040103" pitchFamily="34" charset="0"/>
              </a:rPr>
              <a:t>Over 2,300 stores, opening new stores all the time</a:t>
            </a:r>
          </a:p>
        </p:txBody>
      </p:sp>
      <p:sp>
        <p:nvSpPr>
          <p:cNvPr id="10" name="Rectangle: Rounded Corners 3">
            <a:extLst>
              <a:ext uri="{FF2B5EF4-FFF2-40B4-BE49-F238E27FC236}">
                <a16:creationId xmlns:a16="http://schemas.microsoft.com/office/drawing/2014/main" id="{22E21A1A-1409-42E0-BFD1-E9BB86334825}"/>
              </a:ext>
            </a:extLst>
          </p:cNvPr>
          <p:cNvSpPr>
            <a:spLocks noChangeArrowheads="1"/>
          </p:cNvSpPr>
          <p:nvPr/>
        </p:nvSpPr>
        <p:spPr bwMode="auto">
          <a:xfrm>
            <a:off x="5362174" y="1703054"/>
            <a:ext cx="5436002" cy="805813"/>
          </a:xfrm>
          <a:prstGeom prst="roundRect">
            <a:avLst>
              <a:gd name="adj" fmla="val 16667"/>
            </a:avLst>
          </a:prstGeom>
          <a:solidFill>
            <a:schemeClr val="accent6">
              <a:lumMod val="75000"/>
            </a:schemeClr>
          </a:solidFill>
          <a:ln w="12700">
            <a:solidFill>
              <a:srgbClr val="2F528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Specsavers" panose="020B0504030201040103" pitchFamily="34" charset="0"/>
                <a:ea typeface="Calibri" panose="020F0502020204030204" pitchFamily="34" charset="0"/>
                <a:cs typeface="Times New Roman" panose="02020603050405020304" pitchFamily="18" charset="0"/>
              </a:rPr>
              <a:t>Joint Venture Partnership </a:t>
            </a:r>
            <a:endParaRPr kumimoji="0" lang="en-US" altLang="en-US" sz="1600" b="0" i="0" u="none" strike="noStrike" cap="none" normalizeH="0" baseline="0" dirty="0">
              <a:ln>
                <a:noFill/>
              </a:ln>
              <a:solidFill>
                <a:schemeClr val="bg1"/>
              </a:solidFill>
              <a:effectLst/>
              <a:latin typeface="Arial" panose="020B0604020202020204" pitchFamily="34" charset="0"/>
            </a:endParaRPr>
          </a:p>
        </p:txBody>
      </p:sp>
      <p:sp>
        <p:nvSpPr>
          <p:cNvPr id="14" name="Rectangle: Rounded Corners 5">
            <a:extLst>
              <a:ext uri="{FF2B5EF4-FFF2-40B4-BE49-F238E27FC236}">
                <a16:creationId xmlns:a16="http://schemas.microsoft.com/office/drawing/2014/main" id="{CA512C82-916C-40A8-A58D-F2A735F0E5E4}"/>
              </a:ext>
            </a:extLst>
          </p:cNvPr>
          <p:cNvSpPr>
            <a:spLocks noChangeArrowheads="1"/>
          </p:cNvSpPr>
          <p:nvPr/>
        </p:nvSpPr>
        <p:spPr bwMode="auto">
          <a:xfrm>
            <a:off x="5355821" y="634027"/>
            <a:ext cx="5436004" cy="908882"/>
          </a:xfrm>
          <a:prstGeom prst="roundRect">
            <a:avLst>
              <a:gd name="adj" fmla="val 16667"/>
            </a:avLst>
          </a:prstGeom>
          <a:solidFill>
            <a:schemeClr val="accent6">
              <a:lumMod val="50000"/>
            </a:schemeClr>
          </a:solidFill>
          <a:ln w="12700">
            <a:solidFill>
              <a:srgbClr val="2F528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Specsavers" panose="020B0504030201040103" pitchFamily="34" charset="0"/>
              </a:rPr>
              <a:t>Global business, with </a:t>
            </a:r>
            <a:r>
              <a:rPr kumimoji="0" lang="en-US" altLang="en-US" sz="1600" b="0" i="0" u="none" strike="noStrike" cap="none" normalizeH="0" baseline="0">
                <a:ln>
                  <a:noFill/>
                </a:ln>
                <a:solidFill>
                  <a:schemeClr val="bg1"/>
                </a:solidFill>
                <a:effectLst/>
                <a:latin typeface="Specsavers" panose="020B0504030201040103" pitchFamily="34" charset="0"/>
              </a:rPr>
              <a:t>over 42,000 </a:t>
            </a:r>
            <a:r>
              <a:rPr kumimoji="0" lang="en-US" altLang="en-US" sz="1600" b="0" i="0" u="none" strike="noStrike" cap="none" normalizeH="0" baseline="0" dirty="0">
                <a:ln>
                  <a:noFill/>
                </a:ln>
                <a:solidFill>
                  <a:schemeClr val="bg1"/>
                </a:solidFill>
                <a:effectLst/>
                <a:latin typeface="Specsavers" panose="020B0504030201040103" pitchFamily="34" charset="0"/>
              </a:rPr>
              <a:t>colleagues</a:t>
            </a:r>
          </a:p>
        </p:txBody>
      </p:sp>
      <p:sp>
        <p:nvSpPr>
          <p:cNvPr id="15" name="Rectangle: Rounded Corners 6">
            <a:extLst>
              <a:ext uri="{FF2B5EF4-FFF2-40B4-BE49-F238E27FC236}">
                <a16:creationId xmlns:a16="http://schemas.microsoft.com/office/drawing/2014/main" id="{7880385F-5AA4-4128-9070-BA59C8407B59}"/>
              </a:ext>
            </a:extLst>
          </p:cNvPr>
          <p:cNvSpPr>
            <a:spLocks noChangeArrowheads="1"/>
          </p:cNvSpPr>
          <p:nvPr/>
        </p:nvSpPr>
        <p:spPr bwMode="auto">
          <a:xfrm>
            <a:off x="5355822" y="3688515"/>
            <a:ext cx="5442354" cy="859359"/>
          </a:xfrm>
          <a:prstGeom prst="roundRect">
            <a:avLst>
              <a:gd name="adj" fmla="val 16667"/>
            </a:avLst>
          </a:prstGeom>
          <a:solidFill>
            <a:schemeClr val="tx2">
              <a:lumMod val="60000"/>
              <a:lumOff val="40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1600" b="0" i="0" dirty="0">
                <a:solidFill>
                  <a:schemeClr val="bg1"/>
                </a:solidFill>
                <a:effectLst/>
                <a:latin typeface="Specsavers" panose="020B0504030201040103" pitchFamily="34" charset="0"/>
              </a:rPr>
              <a:t>UK, Ireland, Netherlands, Norway, Sweden, Denmark, Finland, Spain, Australia and New Zealand and new territory Canada</a:t>
            </a:r>
            <a:endParaRPr kumimoji="0" lang="en-US" altLang="en-US" sz="1600" b="0" i="0" u="none" strike="noStrike" cap="none" normalizeH="0" baseline="0" dirty="0">
              <a:ln>
                <a:noFill/>
              </a:ln>
              <a:solidFill>
                <a:schemeClr val="bg1"/>
              </a:solidFill>
              <a:effectLst/>
              <a:latin typeface="Specsavers" panose="020B0504030201040103" pitchFamily="34" charset="0"/>
            </a:endParaRPr>
          </a:p>
        </p:txBody>
      </p:sp>
      <p:sp>
        <p:nvSpPr>
          <p:cNvPr id="16" name="Rectangle 7">
            <a:extLst>
              <a:ext uri="{FF2B5EF4-FFF2-40B4-BE49-F238E27FC236}">
                <a16:creationId xmlns:a16="http://schemas.microsoft.com/office/drawing/2014/main" id="{767A4E38-7F66-4E44-AFCB-AB8CCB33146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675934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C6D5C3-A0D8-41C1-9F3B-949DBE7692E4}"/>
              </a:ext>
            </a:extLst>
          </p:cNvPr>
          <p:cNvSpPr>
            <a:spLocks noGrp="1"/>
          </p:cNvSpPr>
          <p:nvPr>
            <p:ph type="ftr" sz="quarter" idx="3"/>
          </p:nvPr>
        </p:nvSpPr>
        <p:spPr/>
        <p:txBody>
          <a:bodyPr/>
          <a:lstStyle/>
          <a:p>
            <a:r>
              <a:rPr lang="en-AU"/>
              <a:t>Update the footer</a:t>
            </a:r>
            <a:endParaRPr lang="en-US"/>
          </a:p>
        </p:txBody>
      </p:sp>
      <p:sp>
        <p:nvSpPr>
          <p:cNvPr id="21" name="Picture Placeholder 20">
            <a:extLst>
              <a:ext uri="{FF2B5EF4-FFF2-40B4-BE49-F238E27FC236}">
                <a16:creationId xmlns:a16="http://schemas.microsoft.com/office/drawing/2014/main" id="{776DC5BB-1121-46A9-9EBB-8A748EB92ECA}"/>
              </a:ext>
            </a:extLst>
          </p:cNvPr>
          <p:cNvSpPr>
            <a:spLocks noGrp="1"/>
          </p:cNvSpPr>
          <p:nvPr>
            <p:ph type="pic" sz="quarter" idx="10"/>
          </p:nvPr>
        </p:nvSpPr>
        <p:spPr/>
      </p:sp>
      <p:sp>
        <p:nvSpPr>
          <p:cNvPr id="18" name="Title 17">
            <a:extLst>
              <a:ext uri="{FF2B5EF4-FFF2-40B4-BE49-F238E27FC236}">
                <a16:creationId xmlns:a16="http://schemas.microsoft.com/office/drawing/2014/main" id="{FEBD5754-34B5-442E-AAB5-3F47B97A33F8}"/>
              </a:ext>
            </a:extLst>
          </p:cNvPr>
          <p:cNvSpPr>
            <a:spLocks noGrp="1"/>
          </p:cNvSpPr>
          <p:nvPr>
            <p:ph type="title"/>
          </p:nvPr>
        </p:nvSpPr>
        <p:spPr/>
        <p:txBody>
          <a:bodyPr/>
          <a:lstStyle/>
          <a:p>
            <a:pPr lvl="0" algn="ctr">
              <a:spcAft>
                <a:spcPts val="400"/>
              </a:spcAft>
            </a:pPr>
            <a:r>
              <a:rPr lang="en-GB" sz="3600" dirty="0">
                <a:effectLst/>
                <a:latin typeface="Specsavers" panose="020B0504030201040103" pitchFamily="34" charset="0"/>
                <a:ea typeface="Calibri" panose="020F0502020204030204" pitchFamily="34" charset="0"/>
                <a:cs typeface="Times New Roman" panose="02020603050405020304" pitchFamily="18" charset="0"/>
              </a:rPr>
              <a:t>What Apprenticeships are available in Specsavers and what does the learning journey look like?</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Rounded Corners 1">
            <a:extLst>
              <a:ext uri="{FF2B5EF4-FFF2-40B4-BE49-F238E27FC236}">
                <a16:creationId xmlns:a16="http://schemas.microsoft.com/office/drawing/2014/main" id="{2CFCC806-2B05-47BC-9539-4008720D6CBC}"/>
              </a:ext>
            </a:extLst>
          </p:cNvPr>
          <p:cNvSpPr>
            <a:spLocks noChangeArrowheads="1"/>
          </p:cNvSpPr>
          <p:nvPr/>
        </p:nvSpPr>
        <p:spPr bwMode="auto">
          <a:xfrm>
            <a:off x="5619982" y="2945639"/>
            <a:ext cx="5436004" cy="1705400"/>
          </a:xfrm>
          <a:prstGeom prst="roundRect">
            <a:avLst>
              <a:gd name="adj" fmla="val 16667"/>
            </a:avLst>
          </a:prstGeom>
          <a:solidFill>
            <a:srgbClr val="09517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Specsavers" panose="020B0504030201040103" pitchFamily="34" charset="0"/>
              </a:rPr>
              <a:t>You have 2 dedicated Coaches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Specsavers" panose="020B0504030201040103" pitchFamily="34" charset="0"/>
              </a:rPr>
              <a:t>one to support you with your learning, well being any additional support and make sure you’re on track and one to develop, train coach and support you to learn the role alongside the store. </a:t>
            </a:r>
          </a:p>
        </p:txBody>
      </p:sp>
      <p:sp>
        <p:nvSpPr>
          <p:cNvPr id="10" name="Rectangle: Rounded Corners 3">
            <a:extLst>
              <a:ext uri="{FF2B5EF4-FFF2-40B4-BE49-F238E27FC236}">
                <a16:creationId xmlns:a16="http://schemas.microsoft.com/office/drawing/2014/main" id="{22E21A1A-1409-42E0-BFD1-E9BB86334825}"/>
              </a:ext>
            </a:extLst>
          </p:cNvPr>
          <p:cNvSpPr>
            <a:spLocks noChangeArrowheads="1"/>
          </p:cNvSpPr>
          <p:nvPr/>
        </p:nvSpPr>
        <p:spPr bwMode="auto">
          <a:xfrm>
            <a:off x="5629318" y="1947309"/>
            <a:ext cx="5436002" cy="805813"/>
          </a:xfrm>
          <a:prstGeom prst="roundRect">
            <a:avLst>
              <a:gd name="adj" fmla="val 16667"/>
            </a:avLst>
          </a:prstGeom>
          <a:solidFill>
            <a:schemeClr val="accent6">
              <a:lumMod val="75000"/>
            </a:schemeClr>
          </a:solidFill>
          <a:ln w="12700">
            <a:solidFill>
              <a:srgbClr val="2F528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Specsavers" panose="020B0504030201040103" pitchFamily="34" charset="0"/>
                <a:ea typeface="Calibri" panose="020F0502020204030204" pitchFamily="34" charset="0"/>
                <a:cs typeface="Times New Roman" panose="02020603050405020304" pitchFamily="18" charset="0"/>
              </a:rPr>
              <a:t>Internally we deliver Optical Assistants, Customer Service and Spectacle Maker. </a:t>
            </a:r>
            <a:endParaRPr kumimoji="0" lang="en-US" altLang="en-US" sz="1600" b="0" i="0" u="none" strike="noStrike" cap="none" normalizeH="0" baseline="0" dirty="0">
              <a:ln>
                <a:noFill/>
              </a:ln>
              <a:solidFill>
                <a:schemeClr val="bg1"/>
              </a:solidFill>
              <a:effectLst/>
              <a:latin typeface="Arial" panose="020B0604020202020204" pitchFamily="34" charset="0"/>
            </a:endParaRPr>
          </a:p>
        </p:txBody>
      </p:sp>
      <p:sp>
        <p:nvSpPr>
          <p:cNvPr id="14" name="Rectangle: Rounded Corners 5">
            <a:extLst>
              <a:ext uri="{FF2B5EF4-FFF2-40B4-BE49-F238E27FC236}">
                <a16:creationId xmlns:a16="http://schemas.microsoft.com/office/drawing/2014/main" id="{CA512C82-916C-40A8-A58D-F2A735F0E5E4}"/>
              </a:ext>
            </a:extLst>
          </p:cNvPr>
          <p:cNvSpPr>
            <a:spLocks noChangeArrowheads="1"/>
          </p:cNvSpPr>
          <p:nvPr/>
        </p:nvSpPr>
        <p:spPr bwMode="auto">
          <a:xfrm>
            <a:off x="5619982" y="732316"/>
            <a:ext cx="5436004" cy="908882"/>
          </a:xfrm>
          <a:prstGeom prst="roundRect">
            <a:avLst>
              <a:gd name="adj" fmla="val 16667"/>
            </a:avLst>
          </a:prstGeom>
          <a:solidFill>
            <a:schemeClr val="accent6">
              <a:lumMod val="50000"/>
            </a:schemeClr>
          </a:solidFill>
          <a:ln w="12700">
            <a:solidFill>
              <a:srgbClr val="2F528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solidFill>
                  <a:schemeClr val="bg1"/>
                </a:solidFill>
                <a:latin typeface="Specsavers" panose="020B0504030201040103" pitchFamily="34" charset="0"/>
              </a:rPr>
              <a:t>Employer Provider, which means we are employed by Specsavers – Most of our colleagues worked in store before joining our team</a:t>
            </a:r>
            <a:endParaRPr kumimoji="0" lang="en-US" altLang="en-US" sz="1600" b="0" i="0" u="none" strike="noStrike" cap="none" normalizeH="0" baseline="0" dirty="0">
              <a:ln>
                <a:noFill/>
              </a:ln>
              <a:solidFill>
                <a:schemeClr val="bg1"/>
              </a:solidFill>
              <a:effectLst/>
              <a:latin typeface="Specsavers" panose="020B0504030201040103" pitchFamily="34" charset="0"/>
            </a:endParaRPr>
          </a:p>
        </p:txBody>
      </p:sp>
      <p:sp>
        <p:nvSpPr>
          <p:cNvPr id="15" name="Rectangle: Rounded Corners 6">
            <a:extLst>
              <a:ext uri="{FF2B5EF4-FFF2-40B4-BE49-F238E27FC236}">
                <a16:creationId xmlns:a16="http://schemas.microsoft.com/office/drawing/2014/main" id="{7880385F-5AA4-4128-9070-BA59C8407B59}"/>
              </a:ext>
            </a:extLst>
          </p:cNvPr>
          <p:cNvSpPr>
            <a:spLocks noChangeArrowheads="1"/>
          </p:cNvSpPr>
          <p:nvPr/>
        </p:nvSpPr>
        <p:spPr bwMode="auto">
          <a:xfrm>
            <a:off x="5619982" y="4910691"/>
            <a:ext cx="5442354" cy="1490608"/>
          </a:xfrm>
          <a:prstGeom prst="roundRect">
            <a:avLst>
              <a:gd name="adj" fmla="val 16667"/>
            </a:avLst>
          </a:prstGeom>
          <a:solidFill>
            <a:schemeClr val="tx2">
              <a:lumMod val="60000"/>
              <a:lumOff val="40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1600" b="0" i="0" dirty="0">
                <a:solidFill>
                  <a:schemeClr val="bg1"/>
                </a:solidFill>
                <a:effectLst/>
                <a:latin typeface="Specsavers" panose="020B0504030201040103" pitchFamily="34" charset="0"/>
              </a:rPr>
              <a:t>The learning is bespoke to Specsavers, you are trained by an expert store team and supported by your Coaches. Mix of virtual live sessions and face to face sessions, learn through completing courses, researching, watching your colleagues and getting them to watch you</a:t>
            </a:r>
            <a:endParaRPr kumimoji="0" lang="en-US" altLang="en-US" sz="1600" b="0" i="0" u="none" strike="noStrike" cap="none" normalizeH="0" baseline="0" dirty="0">
              <a:ln>
                <a:noFill/>
              </a:ln>
              <a:solidFill>
                <a:schemeClr val="bg1"/>
              </a:solidFill>
              <a:effectLst/>
              <a:latin typeface="Specsavers" panose="020B0504030201040103" pitchFamily="34" charset="0"/>
            </a:endParaRPr>
          </a:p>
        </p:txBody>
      </p:sp>
      <p:sp>
        <p:nvSpPr>
          <p:cNvPr id="16" name="Rectangle 7">
            <a:extLst>
              <a:ext uri="{FF2B5EF4-FFF2-40B4-BE49-F238E27FC236}">
                <a16:creationId xmlns:a16="http://schemas.microsoft.com/office/drawing/2014/main" id="{767A4E38-7F66-4E44-AFCB-AB8CCB33146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0464527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3B69FE-E3AE-4554-A5B6-807EE174209C}"/>
              </a:ext>
            </a:extLst>
          </p:cNvPr>
          <p:cNvSpPr>
            <a:spLocks noGrp="1"/>
          </p:cNvSpPr>
          <p:nvPr>
            <p:ph type="title"/>
          </p:nvPr>
        </p:nvSpPr>
        <p:spPr>
          <a:xfrm>
            <a:off x="683680" y="450000"/>
            <a:ext cx="11199839" cy="1145120"/>
          </a:xfrm>
        </p:spPr>
        <p:txBody>
          <a:bodyPr/>
          <a:lstStyle/>
          <a:p>
            <a:pPr>
              <a:spcAft>
                <a:spcPts val="400"/>
              </a:spcAft>
            </a:pPr>
            <a:r>
              <a:rPr lang="en-GB" sz="1800" dirty="0">
                <a:solidFill>
                  <a:schemeClr val="tx1"/>
                </a:solidFill>
                <a:latin typeface="Specsavers" panose="020B0504030201040103" pitchFamily="34" charset="0"/>
                <a:ea typeface="Calibri" panose="020F0502020204030204" pitchFamily="34" charset="0"/>
                <a:cs typeface="Times New Roman" panose="02020603050405020304" pitchFamily="18" charset="0"/>
              </a:rPr>
              <a:t>3/4</a:t>
            </a:r>
            <a:r>
              <a:rPr lang="en-GB" sz="1800" dirty="0">
                <a:solidFill>
                  <a:schemeClr val="tx1"/>
                </a:solidFill>
                <a:effectLst/>
                <a:latin typeface="Specsavers" panose="020B0504030201040103" pitchFamily="34" charset="0"/>
                <a:ea typeface="Calibri" panose="020F0502020204030204" pitchFamily="34" charset="0"/>
                <a:cs typeface="Times New Roman" panose="02020603050405020304" pitchFamily="18" charset="0"/>
              </a:rPr>
              <a:t>. What are Specsavers looking for in an apprentice? Are there any minimum requirements?</a:t>
            </a:r>
            <a:br>
              <a:rPr lang="en-GB" sz="1800" dirty="0">
                <a:solidFill>
                  <a:schemeClr val="tx1"/>
                </a:solidFill>
                <a:effectLst/>
                <a:latin typeface="Specsavers" panose="020B0504030201040103" pitchFamily="34" charset="0"/>
                <a:ea typeface="Calibri" panose="020F0502020204030204" pitchFamily="34" charset="0"/>
                <a:cs typeface="Times New Roman" panose="02020603050405020304" pitchFamily="18" charset="0"/>
              </a:rPr>
            </a:br>
            <a:r>
              <a:rPr lang="en-GB" sz="1800" dirty="0">
                <a:solidFill>
                  <a:schemeClr val="tx1"/>
                </a:solidFill>
                <a:effectLst/>
                <a:latin typeface="Specsavers" panose="020B0504030201040103" pitchFamily="34" charset="0"/>
                <a:ea typeface="Calibri" panose="020F0502020204030204" pitchFamily="34" charset="0"/>
                <a:cs typeface="Times New Roman" panose="02020603050405020304" pitchFamily="18" charset="0"/>
              </a:rPr>
              <a:t>Are there many vacancies and how would you apply for an </a:t>
            </a:r>
            <a:r>
              <a:rPr lang="en-GB" sz="1800" dirty="0">
                <a:solidFill>
                  <a:schemeClr val="tx1"/>
                </a:solidFill>
                <a:latin typeface="Specsavers" panose="020B0504030201040103" pitchFamily="34" charset="0"/>
                <a:ea typeface="Calibri" panose="020F0502020204030204" pitchFamily="34" charset="0"/>
                <a:cs typeface="Times New Roman" panose="02020603050405020304" pitchFamily="18" charset="0"/>
              </a:rPr>
              <a:t>Ap</a:t>
            </a:r>
            <a:r>
              <a:rPr lang="en-GB" sz="1800" dirty="0">
                <a:solidFill>
                  <a:schemeClr val="tx1"/>
                </a:solidFill>
                <a:effectLst/>
                <a:latin typeface="Specsavers" panose="020B0504030201040103" pitchFamily="34" charset="0"/>
                <a:ea typeface="Calibri" panose="020F0502020204030204" pitchFamily="34" charset="0"/>
                <a:cs typeface="Times New Roman" panose="02020603050405020304" pitchFamily="18" charset="0"/>
              </a:rPr>
              <a:t>prenticeship?</a:t>
            </a:r>
          </a:p>
        </p:txBody>
      </p:sp>
      <p:sp>
        <p:nvSpPr>
          <p:cNvPr id="9" name="Content Placeholder 8">
            <a:extLst>
              <a:ext uri="{FF2B5EF4-FFF2-40B4-BE49-F238E27FC236}">
                <a16:creationId xmlns:a16="http://schemas.microsoft.com/office/drawing/2014/main" id="{406B62EB-1034-4E39-8E09-653EE7280C03}"/>
              </a:ext>
            </a:extLst>
          </p:cNvPr>
          <p:cNvSpPr>
            <a:spLocks noGrp="1"/>
          </p:cNvSpPr>
          <p:nvPr>
            <p:ph sz="quarter" idx="12"/>
          </p:nvPr>
        </p:nvSpPr>
        <p:spPr/>
        <p:txBody>
          <a:bodyPr/>
          <a:lstStyle/>
          <a:p>
            <a:endParaRPr lang="en-GB" sz="2400" dirty="0"/>
          </a:p>
          <a:p>
            <a:r>
              <a:rPr lang="en-GB" sz="2400" dirty="0"/>
              <a:t>Want to learn, passionate about people, and helping people, enthusiastic</a:t>
            </a:r>
          </a:p>
          <a:p>
            <a:endParaRPr lang="en-GB" dirty="0"/>
          </a:p>
        </p:txBody>
      </p:sp>
      <p:sp>
        <p:nvSpPr>
          <p:cNvPr id="10" name="Content Placeholder 9">
            <a:extLst>
              <a:ext uri="{FF2B5EF4-FFF2-40B4-BE49-F238E27FC236}">
                <a16:creationId xmlns:a16="http://schemas.microsoft.com/office/drawing/2014/main" id="{E7B99590-7513-46A0-878B-8A217EDEB999}"/>
              </a:ext>
            </a:extLst>
          </p:cNvPr>
          <p:cNvSpPr>
            <a:spLocks noGrp="1"/>
          </p:cNvSpPr>
          <p:nvPr>
            <p:ph sz="quarter" idx="13"/>
          </p:nvPr>
        </p:nvSpPr>
        <p:spPr/>
        <p:txBody>
          <a:bodyPr/>
          <a:lstStyle/>
          <a:p>
            <a:r>
              <a:rPr lang="en-GB" dirty="0"/>
              <a:t>At least a C/4 in Maths for Level 3 programmes</a:t>
            </a:r>
          </a:p>
        </p:txBody>
      </p:sp>
      <p:sp>
        <p:nvSpPr>
          <p:cNvPr id="11" name="Content Placeholder 10">
            <a:extLst>
              <a:ext uri="{FF2B5EF4-FFF2-40B4-BE49-F238E27FC236}">
                <a16:creationId xmlns:a16="http://schemas.microsoft.com/office/drawing/2014/main" id="{975027BC-7F9C-4B8F-ACCA-9FA8B86BE1F2}"/>
              </a:ext>
            </a:extLst>
          </p:cNvPr>
          <p:cNvSpPr>
            <a:spLocks noGrp="1"/>
          </p:cNvSpPr>
          <p:nvPr>
            <p:ph sz="quarter" idx="14"/>
          </p:nvPr>
        </p:nvSpPr>
        <p:spPr/>
        <p:txBody>
          <a:bodyPr/>
          <a:lstStyle/>
          <a:p>
            <a:r>
              <a:rPr lang="en-GB" sz="2200" dirty="0"/>
              <a:t>Apply via our careers page or pop in store</a:t>
            </a:r>
          </a:p>
        </p:txBody>
      </p:sp>
      <p:sp>
        <p:nvSpPr>
          <p:cNvPr id="8" name="Content Placeholder 7">
            <a:extLst>
              <a:ext uri="{FF2B5EF4-FFF2-40B4-BE49-F238E27FC236}">
                <a16:creationId xmlns:a16="http://schemas.microsoft.com/office/drawing/2014/main" id="{5F921315-5C28-4AC0-AFBF-C21F9BD9AF8F}"/>
              </a:ext>
            </a:extLst>
          </p:cNvPr>
          <p:cNvSpPr>
            <a:spLocks noGrp="1"/>
          </p:cNvSpPr>
          <p:nvPr>
            <p:ph sz="quarter" idx="11"/>
          </p:nvPr>
        </p:nvSpPr>
        <p:spPr/>
        <p:txBody>
          <a:bodyPr/>
          <a:lstStyle/>
          <a:p>
            <a:r>
              <a:rPr lang="en-GB"/>
              <a:t>221 Live vacancies </a:t>
            </a:r>
            <a:endParaRPr lang="en-GB" dirty="0"/>
          </a:p>
        </p:txBody>
      </p:sp>
      <p:sp>
        <p:nvSpPr>
          <p:cNvPr id="12" name="Content Placeholder 7">
            <a:extLst>
              <a:ext uri="{FF2B5EF4-FFF2-40B4-BE49-F238E27FC236}">
                <a16:creationId xmlns:a16="http://schemas.microsoft.com/office/drawing/2014/main" id="{9FD0A3C4-ED5B-44CE-A5E4-E1308B04ACE3}"/>
              </a:ext>
            </a:extLst>
          </p:cNvPr>
          <p:cNvSpPr txBox="1">
            <a:spLocks/>
          </p:cNvSpPr>
          <p:nvPr/>
        </p:nvSpPr>
        <p:spPr>
          <a:xfrm>
            <a:off x="601663" y="2416768"/>
            <a:ext cx="2727074" cy="2329264"/>
          </a:xfrm>
        </p:spPr>
        <p:txBody>
          <a:bodyPr anchor="ctr" anchorCtr="0"/>
          <a:lstStyle>
            <a:lvl1pPr marL="228600" indent="-228600" algn="ctr" defTabSz="914400" rtl="0" eaLnBrk="1" latinLnBrk="0" hangingPunct="1">
              <a:lnSpc>
                <a:spcPts val="2700"/>
              </a:lnSpc>
              <a:spcBef>
                <a:spcPts val="1000"/>
              </a:spcBef>
              <a:buFont typeface="Arial" panose="020B0604020202020204" pitchFamily="34" charset="0"/>
              <a:buNone/>
              <a:defRPr sz="2400" b="0" i="0" kern="1200">
                <a:solidFill>
                  <a:schemeClr val="bg1"/>
                </a:solidFill>
                <a:latin typeface="Specsavers" panose="020B0504030201040103" pitchFamily="34" charset="77"/>
                <a:ea typeface="+mn-ea"/>
                <a:cs typeface="+mn-cs"/>
              </a:defRPr>
            </a:lvl1pPr>
            <a:lvl2pPr marL="685800" indent="-228600" algn="ctr" defTabSz="914400" rtl="0" eaLnBrk="1" latinLnBrk="0" hangingPunct="1">
              <a:lnSpc>
                <a:spcPts val="2700"/>
              </a:lnSpc>
              <a:spcBef>
                <a:spcPts val="500"/>
              </a:spcBef>
              <a:buFont typeface="Arial" panose="020B0604020202020204" pitchFamily="34" charset="0"/>
              <a:buChar char="•"/>
              <a:defRPr sz="2400" b="0" i="0" kern="1200">
                <a:solidFill>
                  <a:schemeClr val="bg1"/>
                </a:solidFill>
                <a:latin typeface="Specsavers Light" panose="020B0304030201040103" pitchFamily="34" charset="77"/>
                <a:ea typeface="+mn-ea"/>
                <a:cs typeface="+mn-cs"/>
              </a:defRPr>
            </a:lvl2pPr>
            <a:lvl3pPr marL="1143000" indent="-228600" algn="ctr" defTabSz="914400" rtl="0" eaLnBrk="1" latinLnBrk="0" hangingPunct="1">
              <a:lnSpc>
                <a:spcPts val="2700"/>
              </a:lnSpc>
              <a:spcBef>
                <a:spcPts val="500"/>
              </a:spcBef>
              <a:buFont typeface="Arial" panose="020B0604020202020204" pitchFamily="34" charset="0"/>
              <a:buChar char="•"/>
              <a:defRPr sz="2400" b="0" i="0" kern="1200">
                <a:solidFill>
                  <a:schemeClr val="bg1"/>
                </a:solidFill>
                <a:latin typeface="Specsavers Light" panose="020B0304030201040103" pitchFamily="34" charset="77"/>
                <a:ea typeface="+mn-ea"/>
                <a:cs typeface="+mn-cs"/>
              </a:defRPr>
            </a:lvl3pPr>
            <a:lvl4pPr marL="1600200" indent="-228600" algn="ctr" defTabSz="914400" rtl="0" eaLnBrk="1" latinLnBrk="0" hangingPunct="1">
              <a:lnSpc>
                <a:spcPts val="2700"/>
              </a:lnSpc>
              <a:spcBef>
                <a:spcPts val="500"/>
              </a:spcBef>
              <a:buFont typeface="Arial" panose="020B0604020202020204" pitchFamily="34" charset="0"/>
              <a:buChar char="•"/>
              <a:defRPr sz="2400" b="0" i="0" kern="1200">
                <a:solidFill>
                  <a:schemeClr val="bg1"/>
                </a:solidFill>
                <a:latin typeface="Specsavers Light" panose="020B0304030201040103" pitchFamily="34" charset="77"/>
                <a:ea typeface="+mn-ea"/>
                <a:cs typeface="+mn-cs"/>
              </a:defRPr>
            </a:lvl4pPr>
            <a:lvl5pPr marL="2057400" indent="-228600" algn="ctr" defTabSz="914400" rtl="0" eaLnBrk="1" latinLnBrk="0" hangingPunct="1">
              <a:lnSpc>
                <a:spcPts val="2700"/>
              </a:lnSpc>
              <a:spcBef>
                <a:spcPts val="500"/>
              </a:spcBef>
              <a:buFont typeface="Arial" panose="020B0604020202020204" pitchFamily="34" charset="0"/>
              <a:buChar char="•"/>
              <a:defRPr sz="2400" b="0" i="0" kern="1200">
                <a:solidFill>
                  <a:schemeClr val="bg1"/>
                </a:solidFill>
                <a:latin typeface="Specsavers Light" panose="020B03040302010401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438604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EB1F63-38C1-48F4-A5D3-48ED9F587F29}"/>
              </a:ext>
            </a:extLst>
          </p:cNvPr>
          <p:cNvSpPr>
            <a:spLocks noGrp="1"/>
          </p:cNvSpPr>
          <p:nvPr>
            <p:ph type="ftr" sz="quarter" idx="10"/>
          </p:nvPr>
        </p:nvSpPr>
        <p:spPr/>
        <p:txBody>
          <a:bodyPr/>
          <a:lstStyle/>
          <a:p>
            <a:r>
              <a:rPr lang="en-AU"/>
              <a:t>Update the footer</a:t>
            </a:r>
            <a:endParaRPr lang="en-US" dirty="0"/>
          </a:p>
        </p:txBody>
      </p:sp>
      <p:pic>
        <p:nvPicPr>
          <p:cNvPr id="1026" name="Picture 2">
            <a:extLst>
              <a:ext uri="{FF2B5EF4-FFF2-40B4-BE49-F238E27FC236}">
                <a16:creationId xmlns:a16="http://schemas.microsoft.com/office/drawing/2014/main" id="{45556BDF-6CCD-4B42-B2DF-727210250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39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FF5991-A4F1-4649-95FC-774B55F8DD4D}"/>
              </a:ext>
            </a:extLst>
          </p:cNvPr>
          <p:cNvSpPr>
            <a:spLocks noGrp="1"/>
          </p:cNvSpPr>
          <p:nvPr>
            <p:ph type="title"/>
          </p:nvPr>
        </p:nvSpPr>
        <p:spPr/>
        <p:txBody>
          <a:bodyPr/>
          <a:lstStyle/>
          <a:p>
            <a:r>
              <a:rPr lang="en-GB" sz="3600" dirty="0">
                <a:solidFill>
                  <a:schemeClr val="accent6">
                    <a:lumMod val="50000"/>
                  </a:schemeClr>
                </a:solidFill>
                <a:latin typeface="Specsavers Medium" panose="020B0604030201040103" pitchFamily="34" charset="0"/>
              </a:rPr>
              <a:t>Our Career Opportunities</a:t>
            </a:r>
          </a:p>
        </p:txBody>
      </p:sp>
      <p:graphicFrame>
        <p:nvGraphicFramePr>
          <p:cNvPr id="5" name="Content Placeholder 4">
            <a:extLst>
              <a:ext uri="{FF2B5EF4-FFF2-40B4-BE49-F238E27FC236}">
                <a16:creationId xmlns:a16="http://schemas.microsoft.com/office/drawing/2014/main" id="{772E2B92-1B68-48C9-8491-61F7B3226C7E}"/>
              </a:ext>
            </a:extLst>
          </p:cNvPr>
          <p:cNvGraphicFramePr>
            <a:graphicFrameLocks noGrp="1"/>
          </p:cNvGraphicFramePr>
          <p:nvPr>
            <p:ph sz="quarter" idx="12"/>
            <p:extLst>
              <p:ext uri="{D42A27DB-BD31-4B8C-83A1-F6EECF244321}">
                <p14:modId xmlns:p14="http://schemas.microsoft.com/office/powerpoint/2010/main" val="3141828232"/>
              </p:ext>
            </p:extLst>
          </p:nvPr>
        </p:nvGraphicFramePr>
        <p:xfrm>
          <a:off x="449263" y="1079500"/>
          <a:ext cx="11199812" cy="487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a:extLst>
              <a:ext uri="{FF2B5EF4-FFF2-40B4-BE49-F238E27FC236}">
                <a16:creationId xmlns:a16="http://schemas.microsoft.com/office/drawing/2014/main" id="{526558B9-61A9-489C-AC0F-23EDF2905158}"/>
              </a:ext>
            </a:extLst>
          </p:cNvPr>
          <p:cNvSpPr txBox="1">
            <a:spLocks/>
          </p:cNvSpPr>
          <p:nvPr/>
        </p:nvSpPr>
        <p:spPr>
          <a:xfrm>
            <a:off x="344557" y="6415048"/>
            <a:ext cx="11199838" cy="100361"/>
          </a:xfrm>
          <a:prstGeom prst="rect">
            <a:avLst/>
          </a:prstGeom>
        </p:spPr>
        <p:txBody>
          <a:bodyPr vert="horz" lIns="0" tIns="0" rIns="0" bIns="0" rtlCol="0" anchor="ctr"/>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Welcome to Apprenticeships at </a:t>
            </a:r>
            <a:r>
              <a:rPr lang="en-US" dirty="0" err="1">
                <a:solidFill>
                  <a:schemeClr val="tx1"/>
                </a:solidFill>
              </a:rPr>
              <a:t>Specsavers</a:t>
            </a:r>
            <a:endParaRPr lang="en-US" dirty="0">
              <a:solidFill>
                <a:schemeClr val="tx1"/>
              </a:solidFill>
            </a:endParaRPr>
          </a:p>
        </p:txBody>
      </p:sp>
    </p:spTree>
    <p:extLst>
      <p:ext uri="{BB962C8B-B14F-4D97-AF65-F5344CB8AC3E}">
        <p14:creationId xmlns:p14="http://schemas.microsoft.com/office/powerpoint/2010/main" val="3287116023"/>
      </p:ext>
    </p:extLst>
  </p:cSld>
  <p:clrMapOvr>
    <a:masterClrMapping/>
  </p:clrMapOvr>
  <mc:AlternateContent xmlns:mc="http://schemas.openxmlformats.org/markup-compatibility/2006" xmlns:p14="http://schemas.microsoft.com/office/powerpoint/2010/main">
    <mc:Choice Requires="p14">
      <p:transition spd="slow" p14:dur="3400" advTm="12429">
        <p14:reveal/>
      </p:transition>
    </mc:Choice>
    <mc:Fallback xmlns="">
      <p:transition spd="slow" advTm="12429">
        <p:fade/>
      </p:transition>
    </mc:Fallback>
  </mc:AlternateContent>
</p:sld>
</file>

<file path=ppt/theme/theme1.xml><?xml version="1.0" encoding="utf-8"?>
<a:theme xmlns:a="http://schemas.openxmlformats.org/drawingml/2006/main" name="Cover style 1 - Title Slides with Logo">
  <a:themeElements>
    <a:clrScheme name="Specsavers">
      <a:dk1>
        <a:srgbClr val="222222"/>
      </a:dk1>
      <a:lt1>
        <a:srgbClr val="FFFFFF"/>
      </a:lt1>
      <a:dk2>
        <a:srgbClr val="016C41"/>
      </a:dk2>
      <a:lt2>
        <a:srgbClr val="ECECEC"/>
      </a:lt2>
      <a:accent1>
        <a:srgbClr val="016C41"/>
      </a:accent1>
      <a:accent2>
        <a:srgbClr val="3BAA34"/>
      </a:accent2>
      <a:accent3>
        <a:srgbClr val="C1D100"/>
      </a:accent3>
      <a:accent4>
        <a:srgbClr val="63BAA9"/>
      </a:accent4>
      <a:accent5>
        <a:srgbClr val="0D3F61"/>
      </a:accent5>
      <a:accent6>
        <a:srgbClr val="00693C"/>
      </a:accent6>
      <a:hlink>
        <a:srgbClr val="019551"/>
      </a:hlink>
      <a:folHlink>
        <a:srgbClr val="016C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savers_PowerPoint_template_2.0  -  Read-Only" id="{3B75B727-561E-419F-B6AD-9D7118333132}" vid="{80ED8018-14D8-4DDD-B18F-5CEBFA35EAC4}"/>
    </a:ext>
  </a:extLst>
</a:theme>
</file>

<file path=ppt/theme/theme10.xml><?xml version="1.0" encoding="utf-8"?>
<a:theme xmlns:a="http://schemas.openxmlformats.org/drawingml/2006/main" name="Tables">
  <a:themeElements>
    <a:clrScheme name="Specsavers">
      <a:dk1>
        <a:srgbClr val="222222"/>
      </a:dk1>
      <a:lt1>
        <a:srgbClr val="FFFFFF"/>
      </a:lt1>
      <a:dk2>
        <a:srgbClr val="016C41"/>
      </a:dk2>
      <a:lt2>
        <a:srgbClr val="ECECEC"/>
      </a:lt2>
      <a:accent1>
        <a:srgbClr val="016C41"/>
      </a:accent1>
      <a:accent2>
        <a:srgbClr val="3BAA34"/>
      </a:accent2>
      <a:accent3>
        <a:srgbClr val="C1D100"/>
      </a:accent3>
      <a:accent4>
        <a:srgbClr val="63BAA9"/>
      </a:accent4>
      <a:accent5>
        <a:srgbClr val="0D3F61"/>
      </a:accent5>
      <a:accent6>
        <a:srgbClr val="A8A8A7"/>
      </a:accent6>
      <a:hlink>
        <a:srgbClr val="019551"/>
      </a:hlink>
      <a:folHlink>
        <a:srgbClr val="016C41"/>
      </a:folHlink>
    </a:clrScheme>
    <a:fontScheme name="Specsavers">
      <a:majorFont>
        <a:latin typeface="Specsavers Medium"/>
        <a:ea typeface=""/>
        <a:cs typeface=""/>
      </a:majorFont>
      <a:minorFont>
        <a:latin typeface="Specsa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savers_PowerPoint_template_2.0  -  Read-Only" id="{3B75B727-561E-419F-B6AD-9D7118333132}" vid="{98B58F20-3814-41DF-9FBA-59561690A82C}"/>
    </a:ext>
  </a:extLst>
</a:theme>
</file>

<file path=ppt/theme/theme11.xml><?xml version="1.0" encoding="utf-8"?>
<a:theme xmlns:a="http://schemas.openxmlformats.org/drawingml/2006/main" name="Pull out quotes">
  <a:themeElements>
    <a:clrScheme name="Specsavers">
      <a:dk1>
        <a:srgbClr val="222222"/>
      </a:dk1>
      <a:lt1>
        <a:srgbClr val="FFFFFF"/>
      </a:lt1>
      <a:dk2>
        <a:srgbClr val="016C41"/>
      </a:dk2>
      <a:lt2>
        <a:srgbClr val="ECECEC"/>
      </a:lt2>
      <a:accent1>
        <a:srgbClr val="016C41"/>
      </a:accent1>
      <a:accent2>
        <a:srgbClr val="3BAA34"/>
      </a:accent2>
      <a:accent3>
        <a:srgbClr val="C1D100"/>
      </a:accent3>
      <a:accent4>
        <a:srgbClr val="63BAA9"/>
      </a:accent4>
      <a:accent5>
        <a:srgbClr val="0D3F61"/>
      </a:accent5>
      <a:accent6>
        <a:srgbClr val="A8A8A7"/>
      </a:accent6>
      <a:hlink>
        <a:srgbClr val="019551"/>
      </a:hlink>
      <a:folHlink>
        <a:srgbClr val="016C41"/>
      </a:folHlink>
    </a:clrScheme>
    <a:fontScheme name="Specsavers">
      <a:majorFont>
        <a:latin typeface="Specsavers Medium"/>
        <a:ea typeface=""/>
        <a:cs typeface=""/>
      </a:majorFont>
      <a:minorFont>
        <a:latin typeface="Specsa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savers_PowerPoint_template_2.0  -  Read-Only" id="{3B75B727-561E-419F-B6AD-9D7118333132}" vid="{5CE29102-39A3-42BC-9D56-83C8A7E829AC}"/>
    </a:ext>
  </a:extLst>
</a:theme>
</file>

<file path=ppt/theme/theme12.xml><?xml version="1.0" encoding="utf-8"?>
<a:theme xmlns:a="http://schemas.openxmlformats.org/drawingml/2006/main" name="Blank">
  <a:themeElements>
    <a:clrScheme name="Specsavers">
      <a:dk1>
        <a:srgbClr val="222222"/>
      </a:dk1>
      <a:lt1>
        <a:srgbClr val="FFFFFF"/>
      </a:lt1>
      <a:dk2>
        <a:srgbClr val="016C41"/>
      </a:dk2>
      <a:lt2>
        <a:srgbClr val="ECECEC"/>
      </a:lt2>
      <a:accent1>
        <a:srgbClr val="016C41"/>
      </a:accent1>
      <a:accent2>
        <a:srgbClr val="3BAA34"/>
      </a:accent2>
      <a:accent3>
        <a:srgbClr val="C1D100"/>
      </a:accent3>
      <a:accent4>
        <a:srgbClr val="63BAA9"/>
      </a:accent4>
      <a:accent5>
        <a:srgbClr val="0D3F61"/>
      </a:accent5>
      <a:accent6>
        <a:srgbClr val="A8A8A7"/>
      </a:accent6>
      <a:hlink>
        <a:srgbClr val="019551"/>
      </a:hlink>
      <a:folHlink>
        <a:srgbClr val="016C41"/>
      </a:folHlink>
    </a:clrScheme>
    <a:fontScheme name="Specsavers">
      <a:majorFont>
        <a:latin typeface="Specsavers Medium"/>
        <a:ea typeface=""/>
        <a:cs typeface=""/>
      </a:majorFont>
      <a:minorFont>
        <a:latin typeface="Specsa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savers_PowerPoint_template_2.0  -  Read-Only" id="{3B75B727-561E-419F-B6AD-9D7118333132}" vid="{F82AAF2D-4C5E-4913-8DAA-CFB9B94A5F24}"/>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style 2 - insert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savers_PowerPoint_template_2.0  -  Read-Only" id="{3B75B727-561E-419F-B6AD-9D7118333132}" vid="{FFD0E0E1-0509-4138-B420-3932665EE88F}"/>
    </a:ext>
  </a:extLst>
</a:theme>
</file>

<file path=ppt/theme/theme3.xml><?xml version="1.0" encoding="utf-8"?>
<a:theme xmlns:a="http://schemas.openxmlformats.org/drawingml/2006/main" name="Section divider (curve pattern with heading + su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savers_PowerPoint_template_2.0  -  Read-Only" id="{3B75B727-561E-419F-B6AD-9D7118333132}" vid="{8262934F-D088-49A3-ABF5-8654C4A307B5}"/>
    </a:ext>
  </a:extLst>
</a:theme>
</file>

<file path=ppt/theme/theme4.xml><?xml version="1.0" encoding="utf-8"?>
<a:theme xmlns:a="http://schemas.openxmlformats.org/drawingml/2006/main" name="Body copy">
  <a:themeElements>
    <a:clrScheme name="Specsavers">
      <a:dk1>
        <a:srgbClr val="222222"/>
      </a:dk1>
      <a:lt1>
        <a:srgbClr val="FFFFFF"/>
      </a:lt1>
      <a:dk2>
        <a:srgbClr val="016C41"/>
      </a:dk2>
      <a:lt2>
        <a:srgbClr val="ECECEC"/>
      </a:lt2>
      <a:accent1>
        <a:srgbClr val="016C41"/>
      </a:accent1>
      <a:accent2>
        <a:srgbClr val="3BAA34"/>
      </a:accent2>
      <a:accent3>
        <a:srgbClr val="C1D100"/>
      </a:accent3>
      <a:accent4>
        <a:srgbClr val="63BAA9"/>
      </a:accent4>
      <a:accent5>
        <a:srgbClr val="0D3F61"/>
      </a:accent5>
      <a:accent6>
        <a:srgbClr val="A8A8A7"/>
      </a:accent6>
      <a:hlink>
        <a:srgbClr val="019551"/>
      </a:hlink>
      <a:folHlink>
        <a:srgbClr val="016C41"/>
      </a:folHlink>
    </a:clrScheme>
    <a:fontScheme name="Specsavers">
      <a:majorFont>
        <a:latin typeface="Specsavers Medium"/>
        <a:ea typeface=""/>
        <a:cs typeface=""/>
      </a:majorFont>
      <a:minorFont>
        <a:latin typeface="Specsa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savers_PowerPoint_template_2.0  -  Read-Only" id="{3B75B727-561E-419F-B6AD-9D7118333132}" vid="{14077C74-E3AD-498E-A5D2-FF8F16317E22}"/>
    </a:ext>
  </a:extLst>
</a:theme>
</file>

<file path=ppt/theme/theme5.xml><?xml version="1.0" encoding="utf-8"?>
<a:theme xmlns:a="http://schemas.openxmlformats.org/drawingml/2006/main" name="Agenda three-poi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savers_PowerPoint_template_2.0  -  Read-Only" id="{3B75B727-561E-419F-B6AD-9D7118333132}" vid="{2D85C640-0FFB-45B2-98F5-C39DB90596B7}"/>
    </a:ext>
  </a:extLst>
</a:theme>
</file>

<file path=ppt/theme/theme6.xml><?xml version="1.0" encoding="utf-8"?>
<a:theme xmlns:a="http://schemas.openxmlformats.org/drawingml/2006/main" name="Roundel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savers_PowerPoint_template_2.0  -  Read-Only" id="{3B75B727-561E-419F-B6AD-9D7118333132}" vid="{A81120BD-A5AD-4EDB-90B1-52CA2867D507}"/>
    </a:ext>
  </a:extLst>
</a:theme>
</file>

<file path=ppt/theme/theme7.xml><?xml version="1.0" encoding="utf-8"?>
<a:theme xmlns:a="http://schemas.openxmlformats.org/drawingml/2006/main" name="Video placehol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savers_PowerPoint_template_2.0  -  Read-Only" id="{3B75B727-561E-419F-B6AD-9D7118333132}" vid="{97876E16-7609-47A6-84E0-90AE76562A73}"/>
    </a:ext>
  </a:extLst>
</a:theme>
</file>

<file path=ppt/theme/theme8.xml><?xml version="1.0" encoding="utf-8"?>
<a:theme xmlns:a="http://schemas.openxmlformats.org/drawingml/2006/main" name="Charts">
  <a:themeElements>
    <a:clrScheme name="Specsavers">
      <a:dk1>
        <a:srgbClr val="222222"/>
      </a:dk1>
      <a:lt1>
        <a:srgbClr val="FFFFFF"/>
      </a:lt1>
      <a:dk2>
        <a:srgbClr val="016C41"/>
      </a:dk2>
      <a:lt2>
        <a:srgbClr val="ECECEC"/>
      </a:lt2>
      <a:accent1>
        <a:srgbClr val="016C41"/>
      </a:accent1>
      <a:accent2>
        <a:srgbClr val="3BAA34"/>
      </a:accent2>
      <a:accent3>
        <a:srgbClr val="C1D100"/>
      </a:accent3>
      <a:accent4>
        <a:srgbClr val="63BAA9"/>
      </a:accent4>
      <a:accent5>
        <a:srgbClr val="0D3F61"/>
      </a:accent5>
      <a:accent6>
        <a:srgbClr val="A8A8A7"/>
      </a:accent6>
      <a:hlink>
        <a:srgbClr val="019551"/>
      </a:hlink>
      <a:folHlink>
        <a:srgbClr val="016C41"/>
      </a:folHlink>
    </a:clrScheme>
    <a:fontScheme name="Specsavers">
      <a:majorFont>
        <a:latin typeface="Specsavers Medium"/>
        <a:ea typeface=""/>
        <a:cs typeface=""/>
      </a:majorFont>
      <a:minorFont>
        <a:latin typeface="Specsa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savers_PowerPoint_template_2.0  -  Read-Only" id="{3B75B727-561E-419F-B6AD-9D7118333132}" vid="{6457655D-E848-4D27-AB8C-D387EB31239A}"/>
    </a:ext>
  </a:extLst>
</a:theme>
</file>

<file path=ppt/theme/theme9.xml><?xml version="1.0" encoding="utf-8"?>
<a:theme xmlns:a="http://schemas.openxmlformats.org/drawingml/2006/main" name="Curve pattern + image placeholder">
  <a:themeElements>
    <a:clrScheme name="Specsavers">
      <a:dk1>
        <a:srgbClr val="222222"/>
      </a:dk1>
      <a:lt1>
        <a:srgbClr val="FFFFFF"/>
      </a:lt1>
      <a:dk2>
        <a:srgbClr val="016C41"/>
      </a:dk2>
      <a:lt2>
        <a:srgbClr val="ECECEC"/>
      </a:lt2>
      <a:accent1>
        <a:srgbClr val="016C41"/>
      </a:accent1>
      <a:accent2>
        <a:srgbClr val="3BAA34"/>
      </a:accent2>
      <a:accent3>
        <a:srgbClr val="C1D100"/>
      </a:accent3>
      <a:accent4>
        <a:srgbClr val="63BAA9"/>
      </a:accent4>
      <a:accent5>
        <a:srgbClr val="0D3F61"/>
      </a:accent5>
      <a:accent6>
        <a:srgbClr val="A8A8A7"/>
      </a:accent6>
      <a:hlink>
        <a:srgbClr val="019551"/>
      </a:hlink>
      <a:folHlink>
        <a:srgbClr val="016C41"/>
      </a:folHlink>
    </a:clrScheme>
    <a:fontScheme name="Specsavers">
      <a:majorFont>
        <a:latin typeface="Specsavers Medium"/>
        <a:ea typeface=""/>
        <a:cs typeface=""/>
      </a:majorFont>
      <a:minorFont>
        <a:latin typeface="Specsa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savers_PowerPoint_template_2.0  -  Read-Only" id="{3B75B727-561E-419F-B6AD-9D7118333132}" vid="{04C600A4-4349-41A6-9022-CD1BA79CB17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161DB8CA03A04D829CFF90C6BF4AFF" ma:contentTypeVersion="0" ma:contentTypeDescription="Create a new document." ma:contentTypeScope="" ma:versionID="4a1d39105196d0abc893628a1d416378">
  <xsd:schema xmlns:xsd="http://www.w3.org/2001/XMLSchema" xmlns:xs="http://www.w3.org/2001/XMLSchema" xmlns:p="http://schemas.microsoft.com/office/2006/metadata/properties" targetNamespace="http://schemas.microsoft.com/office/2006/metadata/properties" ma:root="true" ma:fieldsID="5e97a6f37767e4c84f18c2cfb95bf7a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B70A1A-C47F-4372-8489-947885770B2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9C787A0-7B2D-400C-8AF1-E66F168E3B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37A7043-569B-4103-8C2C-1BD7DB979F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Specsavers Template 2.0</Template>
  <TotalTime>10434</TotalTime>
  <Words>609</Words>
  <Application>Microsoft Office PowerPoint</Application>
  <PresentationFormat>Widescreen</PresentationFormat>
  <Paragraphs>44</Paragraphs>
  <Slides>8</Slides>
  <Notes>3</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8</vt:i4>
      </vt:variant>
    </vt:vector>
  </HeadingPairs>
  <TitlesOfParts>
    <vt:vector size="28" baseType="lpstr">
      <vt:lpstr>Specsavers </vt:lpstr>
      <vt:lpstr>Calibri</vt:lpstr>
      <vt:lpstr>Specsavers Medium</vt:lpstr>
      <vt:lpstr>Arial</vt:lpstr>
      <vt:lpstr>Specsavers Web Medium</vt:lpstr>
      <vt:lpstr>Specsavers</vt:lpstr>
      <vt:lpstr>Specsavers Light</vt:lpstr>
      <vt:lpstr>Calibri Light</vt:lpstr>
      <vt:lpstr>Cover style 1 - Title Slides with Logo</vt:lpstr>
      <vt:lpstr>Cover style 2 - insert image</vt:lpstr>
      <vt:lpstr>Section divider (curve pattern with heading + sub)</vt:lpstr>
      <vt:lpstr>Body copy</vt:lpstr>
      <vt:lpstr>Agenda three-point</vt:lpstr>
      <vt:lpstr>Roundels</vt:lpstr>
      <vt:lpstr>Video placeholder</vt:lpstr>
      <vt:lpstr>Charts</vt:lpstr>
      <vt:lpstr>Curve pattern + image placeholder</vt:lpstr>
      <vt:lpstr>Tables</vt:lpstr>
      <vt:lpstr>Pull out quotes</vt:lpstr>
      <vt:lpstr>Blank</vt:lpstr>
      <vt:lpstr>PowerPoint Presentation</vt:lpstr>
      <vt:lpstr>1. Tell us about Specsavers and Apprenticeships</vt:lpstr>
      <vt:lpstr>PowerPoint Presentation</vt:lpstr>
      <vt:lpstr>Some things that may come as a surprise about Specsavers</vt:lpstr>
      <vt:lpstr>What Apprenticeships are available in Specsavers and what does the learning journey look like?</vt:lpstr>
      <vt:lpstr>3/4. What are Specsavers looking for in an apprentice? Are there any minimum requirements? Are there many vacancies and how would you apply for an Apprenticeship?</vt:lpstr>
      <vt:lpstr>PowerPoint Presentation</vt:lpstr>
      <vt:lpstr>Our Career 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Pavitt</dc:creator>
  <cp:lastModifiedBy>Dena Wyatt</cp:lastModifiedBy>
  <cp:revision>4</cp:revision>
  <dcterms:created xsi:type="dcterms:W3CDTF">2022-06-28T09:49:25Z</dcterms:created>
  <dcterms:modified xsi:type="dcterms:W3CDTF">2023-01-17T13:44:36Z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0x010100CA161DB8CA03A04D829CFF90C6BF4AFF</vt:lpwstr>
  </property>
</Properties>
</file>